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85" r:id="rId8"/>
    <p:sldId id="275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7" r:id="rId21"/>
    <p:sldId id="271" r:id="rId22"/>
    <p:sldId id="273" r:id="rId23"/>
    <p:sldId id="274" r:id="rId24"/>
    <p:sldId id="278" r:id="rId25"/>
    <p:sldId id="279" r:id="rId26"/>
    <p:sldId id="286" r:id="rId27"/>
    <p:sldId id="280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ijaski.geps.si/en/node/1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bejanadrianmarian@gmail.com" TargetMode="External"/><Relationship Id="rId2" Type="http://schemas.openxmlformats.org/officeDocument/2006/relationships/hyperlink" Target="mailto:ionela_goia483@yahoo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Erasmus+</a:t>
            </a:r>
            <a:br>
              <a:rPr lang="en-US" dirty="0" smtClean="0"/>
            </a:br>
            <a:r>
              <a:rPr lang="en-US" dirty="0" smtClean="0"/>
              <a:t>2016-2017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Bejan</a:t>
            </a:r>
            <a:r>
              <a:rPr lang="en-US" dirty="0" smtClean="0"/>
              <a:t> Adrian-Marian</a:t>
            </a:r>
          </a:p>
          <a:p>
            <a:r>
              <a:rPr lang="en-US" dirty="0" err="1" smtClean="0"/>
              <a:t>Goia</a:t>
            </a:r>
            <a:r>
              <a:rPr lang="en-US" dirty="0" smtClean="0"/>
              <a:t> </a:t>
            </a:r>
            <a:r>
              <a:rPr lang="en-US" dirty="0" err="1" smtClean="0"/>
              <a:t>Ionela</a:t>
            </a:r>
            <a:endParaRPr lang="en-US" dirty="0"/>
          </a:p>
        </p:txBody>
      </p:sp>
      <p:pic>
        <p:nvPicPr>
          <p:cNvPr id="15364" name="Picture 4" descr="C:\Users\IonelaPC\Pictures\telefon\20161010_122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0017" y="850108"/>
            <a:ext cx="3886201" cy="218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IonelaPC\Downloads\16667916_1210380552349471_96829394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2495551" cy="4436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onelaPC\Downloads\16559362_1210437679010425_141099849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58" y="0"/>
            <a:ext cx="4114800" cy="3204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Aspecte</a:t>
            </a:r>
            <a:r>
              <a:rPr lang="en-US" dirty="0" smtClean="0"/>
              <a:t> administrative ale </a:t>
            </a:r>
            <a:r>
              <a:rPr lang="en-US" dirty="0" err="1" smtClean="0"/>
              <a:t>mobilitatii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CAZARE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Exista</a:t>
            </a:r>
            <a:r>
              <a:rPr lang="en-US" dirty="0" smtClean="0"/>
              <a:t> </a:t>
            </a:r>
            <a:r>
              <a:rPr lang="en-US" dirty="0" err="1" smtClean="0"/>
              <a:t>numeroase</a:t>
            </a:r>
            <a:r>
              <a:rPr lang="en-US" dirty="0" smtClean="0"/>
              <a:t> </a:t>
            </a:r>
            <a:r>
              <a:rPr lang="en-US" dirty="0" err="1" smtClean="0"/>
              <a:t>posibilitati</a:t>
            </a:r>
            <a:r>
              <a:rPr lang="en-US" dirty="0" smtClean="0"/>
              <a:t> de </a:t>
            </a:r>
            <a:r>
              <a:rPr lang="en-US" dirty="0" err="1" smtClean="0"/>
              <a:t>cazare</a:t>
            </a:r>
            <a:r>
              <a:rPr lang="en-US" dirty="0" smtClean="0"/>
              <a:t>, </a:t>
            </a:r>
            <a:r>
              <a:rPr lang="en-US" dirty="0" err="1" smtClean="0"/>
              <a:t>tinand</a:t>
            </a:r>
            <a:r>
              <a:rPr lang="en-US" dirty="0" smtClean="0"/>
              <a:t> </a:t>
            </a:r>
            <a:r>
              <a:rPr lang="en-US" dirty="0" err="1" smtClean="0"/>
              <a:t>cont</a:t>
            </a:r>
            <a:r>
              <a:rPr lang="en-US" dirty="0" smtClean="0"/>
              <a:t> de </a:t>
            </a:r>
            <a:r>
              <a:rPr lang="en-US" dirty="0" err="1" smtClean="0"/>
              <a:t>faptul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Portoroz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oras</a:t>
            </a:r>
            <a:r>
              <a:rPr lang="en-US" dirty="0" smtClean="0"/>
              <a:t> </a:t>
            </a:r>
            <a:r>
              <a:rPr lang="en-US" dirty="0" err="1" smtClean="0"/>
              <a:t>turistic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Fiind</a:t>
            </a:r>
            <a:r>
              <a:rPr lang="en-US" dirty="0" smtClean="0"/>
              <a:t> “</a:t>
            </a:r>
            <a:r>
              <a:rPr lang="en-US" dirty="0" err="1" smtClean="0"/>
              <a:t>Deschizatori</a:t>
            </a:r>
            <a:r>
              <a:rPr lang="en-US" dirty="0" smtClean="0"/>
              <a:t> de </a:t>
            </a:r>
            <a:r>
              <a:rPr lang="en-US" dirty="0" err="1" smtClean="0"/>
              <a:t>drumuri</a:t>
            </a:r>
            <a:r>
              <a:rPr lang="en-US" dirty="0" smtClean="0"/>
              <a:t>”, nu am </a:t>
            </a:r>
            <a:r>
              <a:rPr lang="en-US" dirty="0" err="1" smtClean="0"/>
              <a:t>avut</a:t>
            </a:r>
            <a:r>
              <a:rPr lang="en-US" dirty="0" smtClean="0"/>
              <a:t> parte de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informatiile</a:t>
            </a:r>
            <a:r>
              <a:rPr lang="en-US" dirty="0" smtClean="0"/>
              <a:t> </a:t>
            </a:r>
            <a:r>
              <a:rPr lang="en-US" dirty="0" err="1" smtClean="0"/>
              <a:t>necesare</a:t>
            </a:r>
            <a:r>
              <a:rPr lang="en-US" dirty="0" smtClean="0"/>
              <a:t> in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priveste</a:t>
            </a:r>
            <a:r>
              <a:rPr lang="en-US" dirty="0" smtClean="0"/>
              <a:t> </a:t>
            </a:r>
            <a:r>
              <a:rPr lang="en-US" dirty="0" err="1" smtClean="0"/>
              <a:t>cazarea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Dijaski</a:t>
            </a:r>
            <a:r>
              <a:rPr lang="en-US" dirty="0" smtClean="0"/>
              <a:t> Dom </a:t>
            </a:r>
            <a:r>
              <a:rPr lang="en-US" dirty="0" err="1" smtClean="0"/>
              <a:t>Portoroz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Dijaski</a:t>
            </a:r>
            <a:r>
              <a:rPr lang="en-US" dirty="0" smtClean="0"/>
              <a:t> Dom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locul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am </a:t>
            </a:r>
            <a:r>
              <a:rPr lang="en-US" dirty="0" err="1" smtClean="0"/>
              <a:t>fost</a:t>
            </a:r>
            <a:r>
              <a:rPr lang="en-US" dirty="0"/>
              <a:t> </a:t>
            </a:r>
            <a:r>
              <a:rPr lang="en-US" dirty="0" err="1" smtClean="0"/>
              <a:t>cazati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Este un </a:t>
            </a:r>
            <a:r>
              <a:rPr lang="en-US" dirty="0" err="1" smtClean="0"/>
              <a:t>camin</a:t>
            </a:r>
            <a:r>
              <a:rPr lang="en-US" dirty="0" smtClean="0"/>
              <a:t> special </a:t>
            </a:r>
            <a:r>
              <a:rPr lang="en-US" dirty="0" err="1" smtClean="0"/>
              <a:t>conceput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elevi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, recent </a:t>
            </a:r>
            <a:r>
              <a:rPr lang="en-US" dirty="0" err="1" smtClean="0"/>
              <a:t>renovat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cu o </a:t>
            </a:r>
            <a:r>
              <a:rPr lang="en-US" dirty="0" err="1" smtClean="0"/>
              <a:t>superba</a:t>
            </a:r>
            <a:r>
              <a:rPr lang="en-US" dirty="0" smtClean="0"/>
              <a:t> </a:t>
            </a:r>
            <a:r>
              <a:rPr lang="en-US" dirty="0" err="1" smtClean="0"/>
              <a:t>priveliste</a:t>
            </a:r>
            <a:r>
              <a:rPr lang="en-US" dirty="0" smtClean="0"/>
              <a:t> </a:t>
            </a:r>
            <a:r>
              <a:rPr lang="en-US" dirty="0" err="1" smtClean="0"/>
              <a:t>catre</a:t>
            </a:r>
            <a:r>
              <a:rPr lang="en-US" dirty="0" smtClean="0"/>
              <a:t> mare.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mic</a:t>
            </a:r>
            <a:r>
              <a:rPr lang="en-US" dirty="0" smtClean="0"/>
              <a:t> </a:t>
            </a:r>
            <a:r>
              <a:rPr lang="en-US" dirty="0" err="1" smtClean="0"/>
              <a:t>dezavantaj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faptul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se </a:t>
            </a:r>
            <a:r>
              <a:rPr lang="en-US" dirty="0" err="1" smtClean="0"/>
              <a:t>afla</a:t>
            </a:r>
            <a:r>
              <a:rPr lang="en-US" dirty="0" smtClean="0"/>
              <a:t> in </a:t>
            </a:r>
            <a:r>
              <a:rPr lang="en-US" dirty="0" err="1" smtClean="0"/>
              <a:t>varful</a:t>
            </a:r>
            <a:r>
              <a:rPr lang="en-US" dirty="0" smtClean="0"/>
              <a:t> </a:t>
            </a:r>
            <a:r>
              <a:rPr lang="en-US" dirty="0" err="1" smtClean="0"/>
              <a:t>dealului</a:t>
            </a:r>
            <a:r>
              <a:rPr lang="en-US" dirty="0" smtClean="0"/>
              <a:t> ! </a:t>
            </a:r>
            <a:r>
              <a:rPr lang="en-US" dirty="0" smtClean="0">
                <a:sym typeface="Wingdings" pitchFamily="2" charset="2"/>
              </a:rPr>
              <a:t>)</a:t>
            </a:r>
          </a:p>
          <a:p>
            <a:r>
              <a:rPr lang="en-US" dirty="0" err="1" smtClean="0">
                <a:sym typeface="Wingdings" pitchFamily="2" charset="2"/>
                <a:hlinkClick r:id="rId2"/>
              </a:rPr>
              <a:t>Aici</a:t>
            </a:r>
            <a:r>
              <a:rPr lang="en-US" dirty="0" smtClean="0">
                <a:sym typeface="Wingdings" pitchFamily="2" charset="2"/>
                <a:hlinkClick r:id="rId2"/>
              </a:rPr>
              <a:t> </a:t>
            </a:r>
            <a:r>
              <a:rPr lang="en-US" dirty="0" err="1" smtClean="0">
                <a:sym typeface="Wingdings" pitchFamily="2" charset="2"/>
                <a:hlinkClick r:id="rId2"/>
              </a:rPr>
              <a:t>puteti</a:t>
            </a:r>
            <a:r>
              <a:rPr lang="en-US" dirty="0" smtClean="0">
                <a:sym typeface="Wingdings" pitchFamily="2" charset="2"/>
                <a:hlinkClick r:id="rId2"/>
              </a:rPr>
              <a:t> </a:t>
            </a:r>
            <a:r>
              <a:rPr lang="en-US" dirty="0" err="1" smtClean="0">
                <a:sym typeface="Wingdings" pitchFamily="2" charset="2"/>
                <a:hlinkClick r:id="rId2"/>
              </a:rPr>
              <a:t>gasi</a:t>
            </a:r>
            <a:r>
              <a:rPr lang="en-US" dirty="0" smtClean="0">
                <a:sym typeface="Wingdings" pitchFamily="2" charset="2"/>
                <a:hlinkClick r:id="rId2"/>
              </a:rPr>
              <a:t> </a:t>
            </a:r>
            <a:r>
              <a:rPr lang="en-US" dirty="0" err="1" smtClean="0">
                <a:sym typeface="Wingdings" pitchFamily="2" charset="2"/>
                <a:hlinkClick r:id="rId2"/>
              </a:rPr>
              <a:t>toate</a:t>
            </a:r>
            <a:r>
              <a:rPr lang="en-US" dirty="0" smtClean="0">
                <a:sym typeface="Wingdings" pitchFamily="2" charset="2"/>
                <a:hlinkClick r:id="rId2"/>
              </a:rPr>
              <a:t> </a:t>
            </a:r>
            <a:r>
              <a:rPr lang="en-US" dirty="0" err="1" smtClean="0">
                <a:sym typeface="Wingdings" pitchFamily="2" charset="2"/>
                <a:hlinkClick r:id="rId2"/>
              </a:rPr>
              <a:t>datele</a:t>
            </a:r>
            <a:r>
              <a:rPr lang="en-US" dirty="0" smtClean="0">
                <a:sym typeface="Wingdings" pitchFamily="2" charset="2"/>
                <a:hlinkClick r:id="rId2"/>
              </a:rPr>
              <a:t> de contact.</a:t>
            </a:r>
            <a:endParaRPr lang="en-US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dijaski.geps.si/sites/dijaski.geps.si/files/o_domu/IMG_5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31" name="Picture 11" descr="C:\Users\IonelaPC\Downloads\20161004_121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680" y="-1142320"/>
            <a:ext cx="6858002" cy="91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IonelaPC\Downloads\20161004_203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" y="3781595"/>
            <a:ext cx="36576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IonelaPC\Downloads\20161004_203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" y="3781595"/>
            <a:ext cx="36576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IonelaPC\Downloads\20161004_121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994" y="-225594"/>
            <a:ext cx="3276600" cy="3880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onelaPC\Downloads\20161004_12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8906" y="23344"/>
            <a:ext cx="3276600" cy="335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IonelaPC\Downloads\20161004_2037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4879255" cy="2744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onelaPC\Downloads\20161004_121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32" y="1905000"/>
            <a:ext cx="32385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onelaPC\Downloads\20161004_121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0684" y="2483115"/>
            <a:ext cx="4732867" cy="2662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onelaPC\Downloads\20161004_121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33501" y="2781301"/>
            <a:ext cx="4800603" cy="2133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9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IonelaPC\Downloads\20161004_121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1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Hrana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Referitor</a:t>
            </a:r>
            <a:r>
              <a:rPr lang="en-US" dirty="0" smtClean="0"/>
              <a:t> la </a:t>
            </a:r>
            <a:r>
              <a:rPr lang="en-US" dirty="0" err="1" smtClean="0"/>
              <a:t>mancare</a:t>
            </a:r>
            <a:r>
              <a:rPr lang="en-US" dirty="0" smtClean="0"/>
              <a:t>, in Slovenia </a:t>
            </a:r>
            <a:r>
              <a:rPr lang="en-US" dirty="0" err="1" smtClean="0"/>
              <a:t>exista</a:t>
            </a:r>
            <a:r>
              <a:rPr lang="en-US" dirty="0" smtClean="0"/>
              <a:t> un program, </a:t>
            </a:r>
            <a:r>
              <a:rPr lang="en-US" dirty="0" err="1" smtClean="0"/>
              <a:t>numit</a:t>
            </a:r>
            <a:r>
              <a:rPr lang="en-US" dirty="0" smtClean="0"/>
              <a:t> “STUDENTSKI BONI” </a:t>
            </a:r>
            <a:r>
              <a:rPr lang="en-US" dirty="0" err="1" smtClean="0"/>
              <a:t>prin</a:t>
            </a:r>
            <a:r>
              <a:rPr lang="en-US" dirty="0" smtClean="0"/>
              <a:t> care se face o </a:t>
            </a:r>
            <a:r>
              <a:rPr lang="en-US" dirty="0" err="1" smtClean="0"/>
              <a:t>reducere</a:t>
            </a:r>
            <a:r>
              <a:rPr lang="en-US" dirty="0" smtClean="0"/>
              <a:t>, la </a:t>
            </a:r>
            <a:r>
              <a:rPr lang="en-US" dirty="0" err="1" smtClean="0"/>
              <a:t>anumite</a:t>
            </a:r>
            <a:r>
              <a:rPr lang="en-US" dirty="0" smtClean="0"/>
              <a:t> </a:t>
            </a:r>
            <a:r>
              <a:rPr lang="en-US" dirty="0" err="1" smtClean="0"/>
              <a:t>restaurante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Preturile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o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variaza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1.5 euro </a:t>
            </a:r>
            <a:r>
              <a:rPr lang="en-US" dirty="0" err="1" smtClean="0"/>
              <a:t>si</a:t>
            </a:r>
            <a:r>
              <a:rPr lang="en-US" dirty="0" smtClean="0"/>
              <a:t> 4 euro.</a:t>
            </a:r>
          </a:p>
          <a:p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beneficia</a:t>
            </a:r>
            <a:r>
              <a:rPr lang="en-US" dirty="0" smtClean="0"/>
              <a:t> de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reduceri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/>
              <a:t> </a:t>
            </a:r>
            <a:r>
              <a:rPr lang="en-US" dirty="0" err="1" smtClean="0"/>
              <a:t>achizitionata</a:t>
            </a:r>
            <a:r>
              <a:rPr lang="en-US" dirty="0" smtClean="0"/>
              <a:t> o </a:t>
            </a:r>
            <a:r>
              <a:rPr lang="en-US" dirty="0" err="1" smtClean="0"/>
              <a:t>cartela</a:t>
            </a:r>
            <a:r>
              <a:rPr lang="en-US" dirty="0" smtClean="0"/>
              <a:t> de Slovenia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inregistrarea</a:t>
            </a:r>
            <a:r>
              <a:rPr lang="en-US" dirty="0" smtClean="0"/>
              <a:t> </a:t>
            </a:r>
            <a:r>
              <a:rPr lang="en-US" dirty="0" err="1" smtClean="0"/>
              <a:t>numarului</a:t>
            </a:r>
            <a:r>
              <a:rPr lang="en-US" dirty="0" smtClean="0"/>
              <a:t> la </a:t>
            </a:r>
            <a:r>
              <a:rPr lang="en-US" dirty="0" err="1" smtClean="0"/>
              <a:t>facultate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6777317" cy="3508977"/>
          </a:xfrm>
        </p:spPr>
        <p:txBody>
          <a:bodyPr/>
          <a:lstStyle/>
          <a:p>
            <a:r>
              <a:rPr lang="en-US" dirty="0" err="1" smtClean="0"/>
              <a:t>Principiul</a:t>
            </a:r>
            <a:r>
              <a:rPr lang="en-US" dirty="0" smtClean="0"/>
              <a:t> de </a:t>
            </a:r>
            <a:r>
              <a:rPr lang="en-US" dirty="0" err="1" smtClean="0"/>
              <a:t>verificare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acordarea</a:t>
            </a:r>
            <a:r>
              <a:rPr lang="en-US" dirty="0" smtClean="0"/>
              <a:t> </a:t>
            </a:r>
            <a:r>
              <a:rPr lang="en-US" dirty="0" err="1" smtClean="0"/>
              <a:t>reducerii</a:t>
            </a:r>
            <a:r>
              <a:rPr lang="en-US" dirty="0" smtClean="0"/>
              <a:t> </a:t>
            </a:r>
            <a:r>
              <a:rPr lang="en-US" dirty="0" err="1" smtClean="0"/>
              <a:t>consta</a:t>
            </a:r>
            <a:r>
              <a:rPr lang="en-US" dirty="0" smtClean="0"/>
              <a:t> in : </a:t>
            </a:r>
            <a:r>
              <a:rPr lang="en-US" dirty="0" err="1" smtClean="0"/>
              <a:t>apelarea</a:t>
            </a:r>
            <a:r>
              <a:rPr lang="en-US" dirty="0" smtClean="0"/>
              <a:t> </a:t>
            </a:r>
            <a:r>
              <a:rPr lang="en-US" dirty="0" err="1" smtClean="0"/>
              <a:t>numarului</a:t>
            </a:r>
            <a:r>
              <a:rPr lang="en-US" dirty="0" smtClean="0"/>
              <a:t> 1808, </a:t>
            </a:r>
            <a:r>
              <a:rPr lang="en-US" dirty="0" err="1" smtClean="0"/>
              <a:t>precum</a:t>
            </a:r>
            <a:r>
              <a:rPr lang="en-US" dirty="0" smtClean="0"/>
              <a:t> in </a:t>
            </a:r>
            <a:r>
              <a:rPr lang="en-US" dirty="0" err="1" smtClean="0"/>
              <a:t>urmatoarea</a:t>
            </a:r>
            <a:r>
              <a:rPr lang="en-US" dirty="0" smtClean="0"/>
              <a:t> imagine:</a:t>
            </a:r>
          </a:p>
          <a:p>
            <a:r>
              <a:rPr lang="en-US" dirty="0" err="1" smtClean="0"/>
              <a:t>Dorim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mentionam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, </a:t>
            </a:r>
            <a:r>
              <a:rPr lang="en-US" dirty="0" err="1" smtClean="0"/>
              <a:t>atat</a:t>
            </a:r>
            <a:r>
              <a:rPr lang="en-US" dirty="0" smtClean="0"/>
              <a:t> </a:t>
            </a:r>
            <a:r>
              <a:rPr lang="en-US" dirty="0" err="1" smtClean="0"/>
              <a:t>Dijaski</a:t>
            </a:r>
            <a:r>
              <a:rPr lang="en-US" dirty="0" smtClean="0"/>
              <a:t> Dom cat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facultatea</a:t>
            </a:r>
            <a:r>
              <a:rPr lang="en-US" dirty="0" smtClean="0"/>
              <a:t> </a:t>
            </a:r>
            <a:r>
              <a:rPr lang="en-US" dirty="0" err="1" smtClean="0"/>
              <a:t>beneficiaza</a:t>
            </a:r>
            <a:r>
              <a:rPr lang="en-US" dirty="0" smtClean="0"/>
              <a:t> de cantina </a:t>
            </a:r>
            <a:r>
              <a:rPr lang="en-US" dirty="0" err="1" smtClean="0"/>
              <a:t>unde</a:t>
            </a:r>
            <a:r>
              <a:rPr lang="en-US" dirty="0" smtClean="0"/>
              <a:t> 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folosi</a:t>
            </a:r>
            <a:r>
              <a:rPr lang="en-US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reducere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https://scontent.xx.fbcdn.net/v/t34.0-12/16683091_1210414405679419_1212080389_n.jpg?oh=2b0c787978290d688f53d16812c70770&amp;oe=589D9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3848100" cy="296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43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6777317" cy="3429000"/>
          </a:xfrm>
        </p:spPr>
        <p:txBody>
          <a:bodyPr/>
          <a:lstStyle/>
          <a:p>
            <a:r>
              <a:rPr lang="en-US" dirty="0" smtClean="0"/>
              <a:t>In general </a:t>
            </a:r>
            <a:r>
              <a:rPr lang="en-US" dirty="0" err="1" smtClean="0"/>
              <a:t>noi</a:t>
            </a:r>
            <a:r>
              <a:rPr lang="en-US" dirty="0" smtClean="0"/>
              <a:t> am </a:t>
            </a:r>
            <a:r>
              <a:rPr lang="en-US" dirty="0" err="1" smtClean="0"/>
              <a:t>cumparat</a:t>
            </a:r>
            <a:r>
              <a:rPr lang="en-US" dirty="0" smtClean="0"/>
              <a:t> </a:t>
            </a:r>
            <a:r>
              <a:rPr lang="en-US" dirty="0" err="1" smtClean="0"/>
              <a:t>alimente</a:t>
            </a:r>
            <a:r>
              <a:rPr lang="en-US" dirty="0" smtClean="0"/>
              <a:t> de la </a:t>
            </a:r>
            <a:r>
              <a:rPr lang="en-US" dirty="0" err="1" smtClean="0"/>
              <a:t>Lidl</a:t>
            </a:r>
            <a:r>
              <a:rPr lang="en-US" dirty="0" smtClean="0"/>
              <a:t>, de </a:t>
            </a:r>
            <a:r>
              <a:rPr lang="en-US" dirty="0" err="1" smtClean="0"/>
              <a:t>asemenea</a:t>
            </a:r>
            <a:r>
              <a:rPr lang="en-US" dirty="0" smtClean="0"/>
              <a:t> </a:t>
            </a:r>
            <a:r>
              <a:rPr lang="en-US" dirty="0" err="1" smtClean="0"/>
              <a:t>exista</a:t>
            </a:r>
            <a:r>
              <a:rPr lang="en-US" dirty="0" smtClean="0"/>
              <a:t> un </a:t>
            </a:r>
            <a:r>
              <a:rPr lang="en-US" dirty="0" err="1" smtClean="0"/>
              <a:t>lant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raspandit</a:t>
            </a:r>
            <a:r>
              <a:rPr lang="en-US" dirty="0" smtClean="0"/>
              <a:t> de magazine (MERCATOR).</a:t>
            </a:r>
          </a:p>
          <a:p>
            <a:r>
              <a:rPr lang="en-US" dirty="0" err="1" smtClean="0"/>
              <a:t>Binenteles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exista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supermarket-</a:t>
            </a:r>
            <a:r>
              <a:rPr lang="en-US" dirty="0" err="1" smtClean="0"/>
              <a:t>uri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le-am </a:t>
            </a:r>
            <a:r>
              <a:rPr lang="en-US" dirty="0" err="1" smtClean="0"/>
              <a:t>mentionat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frecventate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9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ini pentru slovenia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" y="-4273"/>
            <a:ext cx="9151122" cy="69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Curatarea</a:t>
            </a:r>
            <a:r>
              <a:rPr lang="en-US" dirty="0" smtClean="0"/>
              <a:t> </a:t>
            </a:r>
            <a:r>
              <a:rPr lang="en-US" dirty="0" err="1" smtClean="0"/>
              <a:t>hainelor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5511"/>
            <a:ext cx="6777317" cy="3508977"/>
          </a:xfrm>
        </p:spPr>
        <p:txBody>
          <a:bodyPr/>
          <a:lstStyle/>
          <a:p>
            <a:r>
              <a:rPr lang="en-US" dirty="0" smtClean="0"/>
              <a:t>In general </a:t>
            </a:r>
            <a:r>
              <a:rPr lang="en-US" dirty="0" err="1" smtClean="0"/>
              <a:t>masinile</a:t>
            </a:r>
            <a:r>
              <a:rPr lang="en-US" dirty="0" smtClean="0"/>
              <a:t> de </a:t>
            </a:r>
            <a:r>
              <a:rPr lang="en-US" dirty="0" err="1" smtClean="0"/>
              <a:t>spalat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cu </a:t>
            </a:r>
            <a:r>
              <a:rPr lang="en-US" dirty="0" err="1" smtClean="0"/>
              <a:t>fise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 exact, 4 euro per </a:t>
            </a:r>
            <a:r>
              <a:rPr lang="en-US" dirty="0" err="1" smtClean="0"/>
              <a:t>spalare</a:t>
            </a:r>
            <a:r>
              <a:rPr lang="en-US" dirty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1 euro/15 minute de </a:t>
            </a:r>
            <a:r>
              <a:rPr lang="en-US" dirty="0" err="1" smtClean="0"/>
              <a:t>uscare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facilitati</a:t>
            </a:r>
            <a:r>
              <a:rPr lang="en-US" dirty="0" smtClean="0"/>
              <a:t> de </a:t>
            </a:r>
            <a:r>
              <a:rPr lang="en-US" dirty="0" err="1" smtClean="0"/>
              <a:t>calcare</a:t>
            </a:r>
            <a:r>
              <a:rPr lang="en-US" dirty="0" smtClean="0"/>
              <a:t> a </a:t>
            </a:r>
            <a:r>
              <a:rPr lang="en-US" dirty="0" err="1" smtClean="0"/>
              <a:t>hainelor</a:t>
            </a:r>
            <a:r>
              <a:rPr lang="en-US" dirty="0" smtClean="0"/>
              <a:t>.</a:t>
            </a:r>
          </a:p>
        </p:txBody>
      </p:sp>
      <p:pic>
        <p:nvPicPr>
          <p:cNvPr id="10242" name="Picture 2" descr="C:\Users\IonelaPC\Downloads\20161006_151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3886200"/>
            <a:ext cx="4741333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2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Viata</a:t>
            </a:r>
            <a:r>
              <a:rPr lang="en-US" dirty="0" smtClean="0"/>
              <a:t> </a:t>
            </a:r>
            <a:r>
              <a:rPr lang="en-US" dirty="0" err="1" smtClean="0"/>
              <a:t>sociala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Portoroz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situat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Italia </a:t>
            </a:r>
            <a:r>
              <a:rPr lang="en-US" dirty="0" err="1" smtClean="0"/>
              <a:t>si</a:t>
            </a:r>
            <a:r>
              <a:rPr lang="en-US" dirty="0" smtClean="0"/>
              <a:t> Croatia,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aproape</a:t>
            </a:r>
            <a:r>
              <a:rPr lang="en-US" dirty="0" smtClean="0"/>
              <a:t> de </a:t>
            </a:r>
            <a:r>
              <a:rPr lang="en-US" dirty="0" err="1" smtClean="0"/>
              <a:t>granitele</a:t>
            </a:r>
            <a:r>
              <a:rPr lang="en-US" dirty="0" smtClean="0"/>
              <a:t> cu </a:t>
            </a:r>
            <a:r>
              <a:rPr lang="en-US" dirty="0" err="1" smtClean="0"/>
              <a:t>acestea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Deci</a:t>
            </a:r>
            <a:r>
              <a:rPr lang="en-US" dirty="0" smtClean="0"/>
              <a:t>, </a:t>
            </a:r>
            <a:r>
              <a:rPr lang="en-US" dirty="0" err="1" smtClean="0"/>
              <a:t>posibilitatile</a:t>
            </a:r>
            <a:r>
              <a:rPr lang="en-US" dirty="0" smtClean="0"/>
              <a:t> de </a:t>
            </a:r>
            <a:r>
              <a:rPr lang="en-US" dirty="0" err="1" smtClean="0"/>
              <a:t>calatorie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favorabile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Noi</a:t>
            </a:r>
            <a:r>
              <a:rPr lang="en-US" dirty="0" smtClean="0"/>
              <a:t> am </a:t>
            </a:r>
            <a:r>
              <a:rPr lang="en-US" dirty="0" err="1" smtClean="0"/>
              <a:t>calatorit</a:t>
            </a:r>
            <a:r>
              <a:rPr lang="en-US" dirty="0" smtClean="0"/>
              <a:t> in: Italia (Venetia, Verona, </a:t>
            </a:r>
            <a:r>
              <a:rPr lang="en-US" dirty="0" err="1" smtClean="0"/>
              <a:t>Padova</a:t>
            </a:r>
            <a:r>
              <a:rPr lang="en-US" dirty="0" smtClean="0"/>
              <a:t>, Trieste, </a:t>
            </a:r>
            <a:r>
              <a:rPr lang="en-US" dirty="0" err="1" smtClean="0"/>
              <a:t>Lago</a:t>
            </a:r>
            <a:r>
              <a:rPr lang="en-US" dirty="0" smtClean="0"/>
              <a:t> di Garda,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129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IonelaPC\Pictures\Verona venetia padova\20161028_13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775039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IonelaPC\Pictures\Verona venetia padova\20161029_171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75038" y="-2"/>
            <a:ext cx="4368962" cy="3505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IonelaPC\Pictures\Verona venetia padova\20161030_140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3505196"/>
            <a:ext cx="5640677" cy="342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IonelaPC\Downloads\14875844_1276598522362321_1349891581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77" y="3505197"/>
            <a:ext cx="3503323" cy="3812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82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“International Evening”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777317" cy="3508977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saptamana</a:t>
            </a:r>
            <a:r>
              <a:rPr lang="en-US" dirty="0" smtClean="0"/>
              <a:t> se </a:t>
            </a:r>
            <a:r>
              <a:rPr lang="en-US" dirty="0" err="1" smtClean="0"/>
              <a:t>organizeaza</a:t>
            </a:r>
            <a:r>
              <a:rPr lang="en-US" dirty="0" smtClean="0"/>
              <a:t> cine </a:t>
            </a:r>
            <a:r>
              <a:rPr lang="en-US" dirty="0" err="1" smtClean="0"/>
              <a:t>internationale</a:t>
            </a:r>
            <a:r>
              <a:rPr lang="en-US" dirty="0" smtClean="0"/>
              <a:t>, in care </a:t>
            </a:r>
            <a:r>
              <a:rPr lang="en-US" dirty="0" err="1" smtClean="0"/>
              <a:t>studentii</a:t>
            </a:r>
            <a:r>
              <a:rPr lang="en-US" dirty="0" smtClean="0"/>
              <a:t> din </a:t>
            </a:r>
            <a:r>
              <a:rPr lang="en-US" dirty="0" err="1" smtClean="0"/>
              <a:t>anumite</a:t>
            </a:r>
            <a:r>
              <a:rPr lang="en-US" dirty="0" smtClean="0"/>
              <a:t> </a:t>
            </a:r>
            <a:r>
              <a:rPr lang="en-US" dirty="0" err="1" smtClean="0"/>
              <a:t>tari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prezinta</a:t>
            </a:r>
            <a:r>
              <a:rPr lang="en-US" dirty="0" smtClean="0"/>
              <a:t> </a:t>
            </a:r>
            <a:r>
              <a:rPr lang="en-US" dirty="0" err="1" smtClean="0"/>
              <a:t>tara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totodata</a:t>
            </a:r>
            <a:r>
              <a:rPr lang="en-US" dirty="0" smtClean="0"/>
              <a:t> </a:t>
            </a:r>
            <a:r>
              <a:rPr lang="en-US" dirty="0" err="1" smtClean="0"/>
              <a:t>mancare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bautura</a:t>
            </a:r>
            <a:r>
              <a:rPr lang="en-US" dirty="0" smtClean="0"/>
              <a:t> </a:t>
            </a:r>
            <a:r>
              <a:rPr lang="en-US" dirty="0" err="1" smtClean="0"/>
              <a:t>traditionala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736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IonelaPC\Downloads\16667673_1210389882348538_124848407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3376"/>
            <a:ext cx="6248400" cy="3374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IonelaPC\Downloads\20161206_163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5500" y="831419"/>
            <a:ext cx="4470399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IonelaPC\Downloads\16559288_1210426785678181_107462128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08" y="35510"/>
            <a:ext cx="3736892" cy="4231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7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951464"/>
          </a:xfrm>
        </p:spPr>
        <p:txBody>
          <a:bodyPr/>
          <a:lstStyle/>
          <a:p>
            <a:pPr algn="ctr"/>
            <a:r>
              <a:rPr lang="en-US" dirty="0" err="1" smtClean="0"/>
              <a:t>Petreceri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organizeaza</a:t>
            </a:r>
            <a:r>
              <a:rPr lang="en-US" dirty="0" smtClean="0"/>
              <a:t> </a:t>
            </a:r>
            <a:r>
              <a:rPr lang="en-US" dirty="0" err="1" smtClean="0"/>
              <a:t>frecvent</a:t>
            </a:r>
            <a:r>
              <a:rPr lang="en-US" dirty="0" smtClean="0"/>
              <a:t> </a:t>
            </a:r>
            <a:r>
              <a:rPr lang="en-US" dirty="0" err="1" smtClean="0"/>
              <a:t>petreceri</a:t>
            </a:r>
            <a:r>
              <a:rPr lang="en-US" dirty="0" smtClean="0"/>
              <a:t> </a:t>
            </a:r>
            <a:r>
              <a:rPr lang="en-US" dirty="0" err="1" smtClean="0"/>
              <a:t>studentesti</a:t>
            </a:r>
            <a:r>
              <a:rPr lang="en-US" dirty="0" smtClean="0"/>
              <a:t>, </a:t>
            </a:r>
            <a:r>
              <a:rPr lang="en-US" dirty="0" err="1" smtClean="0"/>
              <a:t>atat</a:t>
            </a:r>
            <a:r>
              <a:rPr lang="en-US" dirty="0" smtClean="0"/>
              <a:t> in </a:t>
            </a:r>
            <a:r>
              <a:rPr lang="en-US" dirty="0" err="1" smtClean="0"/>
              <a:t>cluburi</a:t>
            </a:r>
            <a:r>
              <a:rPr lang="en-US" dirty="0" smtClean="0"/>
              <a:t> , cat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domiciliu</a:t>
            </a:r>
            <a:r>
              <a:rPr lang="en-US" dirty="0" smtClean="0"/>
              <a:t>. 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 smtClean="0"/>
          </a:p>
          <a:p>
            <a:r>
              <a:rPr lang="en-US" dirty="0" smtClean="0"/>
              <a:t>Se pun accent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anumite</a:t>
            </a:r>
            <a:r>
              <a:rPr lang="en-US" dirty="0" smtClean="0"/>
              <a:t> </a:t>
            </a:r>
            <a:r>
              <a:rPr lang="en-US" dirty="0" err="1" smtClean="0"/>
              <a:t>jocuri</a:t>
            </a:r>
            <a:r>
              <a:rPr lang="en-US" dirty="0" smtClean="0"/>
              <a:t> care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bautul</a:t>
            </a:r>
            <a:r>
              <a:rPr lang="en-US" dirty="0" smtClean="0"/>
              <a:t> de diverse </a:t>
            </a:r>
            <a:r>
              <a:rPr lang="en-US" dirty="0" err="1" smtClean="0"/>
              <a:t>lichide</a:t>
            </a:r>
            <a:r>
              <a:rPr lang="en-US" dirty="0" smtClean="0"/>
              <a:t>, cum </a:t>
            </a:r>
            <a:r>
              <a:rPr lang="en-US" dirty="0" err="1" smtClean="0"/>
              <a:t>ar</a:t>
            </a:r>
            <a:r>
              <a:rPr lang="en-US" dirty="0" smtClean="0"/>
              <a:t> fi: Beer pong, Flip the cups, Dutch Game,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altele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052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IonelaPC\Downloads\16300119_1354972587909154_869475315243296774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6"/>
            <a:ext cx="9144000" cy="686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7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951464"/>
          </a:xfrm>
        </p:spPr>
        <p:txBody>
          <a:bodyPr/>
          <a:lstStyle/>
          <a:p>
            <a:pPr algn="ctr"/>
            <a:r>
              <a:rPr lang="en-US" dirty="0" err="1" smtClean="0"/>
              <a:t>Socializare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r>
              <a:rPr lang="en-US" dirty="0" smtClean="0"/>
              <a:t>Si in </a:t>
            </a:r>
            <a:r>
              <a:rPr lang="en-US" dirty="0" err="1" smtClean="0"/>
              <a:t>acest</a:t>
            </a:r>
            <a:r>
              <a:rPr lang="en-US" dirty="0" smtClean="0"/>
              <a:t> capitol se </a:t>
            </a:r>
            <a:r>
              <a:rPr lang="en-US" dirty="0" err="1" smtClean="0"/>
              <a:t>pune</a:t>
            </a:r>
            <a:r>
              <a:rPr lang="en-US" dirty="0" smtClean="0"/>
              <a:t> accent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jocuri</a:t>
            </a:r>
            <a:r>
              <a:rPr lang="en-US" dirty="0" smtClean="0"/>
              <a:t> , in 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necesar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vorbesti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engleza</a:t>
            </a:r>
            <a:r>
              <a:rPr lang="en-US" dirty="0" smtClean="0"/>
              <a:t>. Cum </a:t>
            </a:r>
            <a:r>
              <a:rPr lang="en-US" dirty="0" err="1" smtClean="0"/>
              <a:t>ar</a:t>
            </a:r>
            <a:r>
              <a:rPr lang="en-US" dirty="0" smtClean="0"/>
              <a:t> fi: Mafia, </a:t>
            </a:r>
            <a:r>
              <a:rPr lang="en-US" dirty="0" err="1" smtClean="0"/>
              <a:t>Tabu</a:t>
            </a:r>
            <a:r>
              <a:rPr lang="en-US" dirty="0" smtClean="0"/>
              <a:t>, Speed Dating,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/>
              <a:t> </a:t>
            </a:r>
            <a:r>
              <a:rPr lang="en-US" dirty="0" err="1" smtClean="0"/>
              <a:t>altele</a:t>
            </a:r>
            <a:r>
              <a:rPr lang="en-US" dirty="0" smtClean="0"/>
              <a:t>.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5654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Informatii</a:t>
            </a:r>
            <a:r>
              <a:rPr lang="en-US" dirty="0" smtClean="0"/>
              <a:t> de </a:t>
            </a:r>
            <a:r>
              <a:rPr lang="en-US" dirty="0" err="1" smtClean="0"/>
              <a:t>sprijin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Calatoria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Slovenia se </a:t>
            </a:r>
            <a:r>
              <a:rPr lang="en-US" dirty="0" err="1" smtClean="0"/>
              <a:t>poate</a:t>
            </a:r>
            <a:r>
              <a:rPr lang="en-US" dirty="0" smtClean="0"/>
              <a:t> face in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moduri</a:t>
            </a:r>
            <a:r>
              <a:rPr lang="en-US" dirty="0" smtClean="0"/>
              <a:t>, cum </a:t>
            </a:r>
            <a:r>
              <a:rPr lang="en-US" dirty="0" err="1" smtClean="0"/>
              <a:t>ar</a:t>
            </a:r>
            <a:r>
              <a:rPr lang="en-US" dirty="0" smtClean="0"/>
              <a:t> fi: cu </a:t>
            </a:r>
            <a:r>
              <a:rPr lang="en-US" dirty="0" err="1" smtClean="0"/>
              <a:t>autobuzul</a:t>
            </a:r>
            <a:r>
              <a:rPr lang="en-US" dirty="0" smtClean="0"/>
              <a:t>, cu </a:t>
            </a:r>
            <a:r>
              <a:rPr lang="en-US" dirty="0" err="1" smtClean="0"/>
              <a:t>trenul</a:t>
            </a:r>
            <a:r>
              <a:rPr lang="en-US" dirty="0" smtClean="0"/>
              <a:t>, </a:t>
            </a:r>
            <a:r>
              <a:rPr lang="en-US" dirty="0" err="1" smtClean="0"/>
              <a:t>avionul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cu </a:t>
            </a:r>
            <a:r>
              <a:rPr lang="en-US" dirty="0" err="1" smtClean="0"/>
              <a:t>masina</a:t>
            </a:r>
            <a:r>
              <a:rPr lang="en-US" dirty="0" smtClean="0"/>
              <a:t> </a:t>
            </a:r>
            <a:r>
              <a:rPr lang="en-US" dirty="0" err="1" smtClean="0"/>
              <a:t>personala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Noi</a:t>
            </a:r>
            <a:r>
              <a:rPr lang="en-US" dirty="0" smtClean="0"/>
              <a:t> am ales </a:t>
            </a:r>
            <a:r>
              <a:rPr lang="en-US" dirty="0" err="1" smtClean="0"/>
              <a:t>transportul</a:t>
            </a:r>
            <a:r>
              <a:rPr lang="en-US" dirty="0" smtClean="0"/>
              <a:t> cu </a:t>
            </a:r>
            <a:r>
              <a:rPr lang="en-US" dirty="0" err="1" smtClean="0"/>
              <a:t>masina</a:t>
            </a:r>
            <a:r>
              <a:rPr lang="en-US" dirty="0" smtClean="0"/>
              <a:t> </a:t>
            </a:r>
            <a:r>
              <a:rPr lang="en-US" dirty="0" err="1" smtClean="0"/>
              <a:t>personala</a:t>
            </a:r>
            <a:r>
              <a:rPr lang="en-US" dirty="0" smtClean="0"/>
              <a:t>.  Ne-a </a:t>
            </a:r>
            <a:r>
              <a:rPr lang="en-US" dirty="0" err="1" smtClean="0"/>
              <a:t>costat</a:t>
            </a:r>
            <a:r>
              <a:rPr lang="en-US" dirty="0" smtClean="0"/>
              <a:t> </a:t>
            </a:r>
            <a:r>
              <a:rPr lang="en-US" dirty="0" err="1" smtClean="0"/>
              <a:t>aproximativ</a:t>
            </a:r>
            <a:r>
              <a:rPr lang="en-US" dirty="0" smtClean="0"/>
              <a:t>  200 euro </a:t>
            </a:r>
            <a:r>
              <a:rPr lang="en-US" dirty="0" err="1" smtClean="0"/>
              <a:t>incluzand</a:t>
            </a:r>
            <a:r>
              <a:rPr lang="en-US" dirty="0" smtClean="0"/>
              <a:t> </a:t>
            </a:r>
            <a:r>
              <a:rPr lang="en-US" dirty="0" err="1" smtClean="0"/>
              <a:t>taxele</a:t>
            </a:r>
            <a:r>
              <a:rPr lang="en-US" dirty="0" smtClean="0"/>
              <a:t> de drum.</a:t>
            </a:r>
          </a:p>
          <a:p>
            <a:r>
              <a:rPr lang="en-US" dirty="0" err="1" smtClean="0"/>
              <a:t>Preturile</a:t>
            </a:r>
            <a:r>
              <a:rPr lang="en-US" dirty="0" smtClean="0"/>
              <a:t> </a:t>
            </a:r>
            <a:r>
              <a:rPr lang="en-US" dirty="0" err="1" smtClean="0"/>
              <a:t>biletelor</a:t>
            </a:r>
            <a:r>
              <a:rPr lang="en-US" dirty="0" smtClean="0"/>
              <a:t> de </a:t>
            </a:r>
            <a:r>
              <a:rPr lang="en-US" dirty="0" err="1" smtClean="0"/>
              <a:t>avion</a:t>
            </a:r>
            <a:r>
              <a:rPr lang="en-US" dirty="0"/>
              <a:t> </a:t>
            </a:r>
            <a:r>
              <a:rPr lang="en-US" dirty="0" err="1" smtClean="0"/>
              <a:t>variaza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20 </a:t>
            </a:r>
            <a:r>
              <a:rPr lang="en-US" dirty="0" err="1" smtClean="0"/>
              <a:t>si</a:t>
            </a:r>
            <a:r>
              <a:rPr lang="en-US" dirty="0" smtClean="0"/>
              <a:t> 60 de euro, cu </a:t>
            </a:r>
            <a:r>
              <a:rPr lang="en-US" dirty="0" err="1" smtClean="0"/>
              <a:t>mentiunea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aeroportul</a:t>
            </a:r>
            <a:r>
              <a:rPr lang="en-US" dirty="0" smtClean="0"/>
              <a:t> de </a:t>
            </a:r>
            <a:r>
              <a:rPr lang="en-US" dirty="0" err="1" smtClean="0"/>
              <a:t>destinatie</a:t>
            </a:r>
            <a:r>
              <a:rPr lang="en-US" dirty="0" smtClean="0"/>
              <a:t> ales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Ventia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Milano.</a:t>
            </a:r>
          </a:p>
        </p:txBody>
      </p:sp>
    </p:spTree>
    <p:extLst>
      <p:ext uri="{BB962C8B-B14F-4D97-AF65-F5344CB8AC3E}">
        <p14:creationId xmlns:p14="http://schemas.microsoft.com/office/powerpoint/2010/main" val="2897921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Ca</a:t>
            </a:r>
            <a:r>
              <a:rPr lang="en-US" dirty="0" smtClean="0"/>
              <a:t> firma de transport, </a:t>
            </a:r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avantajoasa</a:t>
            </a:r>
            <a:r>
              <a:rPr lang="en-US" dirty="0" smtClean="0"/>
              <a:t> </a:t>
            </a:r>
            <a:r>
              <a:rPr lang="en-US" dirty="0" err="1" smtClean="0"/>
              <a:t>alegerea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GoOpti</a:t>
            </a:r>
            <a:r>
              <a:rPr lang="en-US" dirty="0" smtClean="0"/>
              <a:t>, cu </a:t>
            </a:r>
            <a:r>
              <a:rPr lang="en-US" dirty="0" err="1" smtClean="0"/>
              <a:t>conditia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rezervati</a:t>
            </a:r>
            <a:r>
              <a:rPr lang="en-US" dirty="0" smtClean="0"/>
              <a:t> </a:t>
            </a:r>
            <a:r>
              <a:rPr lang="en-US" dirty="0" err="1" smtClean="0"/>
              <a:t>calatoria</a:t>
            </a:r>
            <a:r>
              <a:rPr lang="en-US" dirty="0" smtClean="0"/>
              <a:t> din </a:t>
            </a:r>
            <a:r>
              <a:rPr lang="en-US" dirty="0" err="1" smtClean="0"/>
              <a:t>timp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Puteti</a:t>
            </a:r>
            <a:r>
              <a:rPr lang="en-US" dirty="0" smtClean="0"/>
              <a:t> </a:t>
            </a:r>
            <a:r>
              <a:rPr lang="en-US" dirty="0" err="1" smtClean="0"/>
              <a:t>folosi</a:t>
            </a:r>
            <a:r>
              <a:rPr lang="en-US" dirty="0" smtClean="0"/>
              <a:t> </a:t>
            </a:r>
            <a:r>
              <a:rPr lang="en-US" dirty="0" err="1" smtClean="0"/>
              <a:t>GoOpti</a:t>
            </a:r>
            <a:r>
              <a:rPr lang="en-US" dirty="0" smtClean="0"/>
              <a:t> </a:t>
            </a:r>
            <a:r>
              <a:rPr lang="en-US" dirty="0" err="1" smtClean="0"/>
              <a:t>atat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excursii</a:t>
            </a:r>
            <a:r>
              <a:rPr lang="en-US" dirty="0" smtClean="0"/>
              <a:t> cat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transferul</a:t>
            </a:r>
            <a:r>
              <a:rPr lang="en-US" dirty="0" smtClean="0"/>
              <a:t> de la </a:t>
            </a:r>
            <a:r>
              <a:rPr lang="en-US" dirty="0" err="1" smtClean="0"/>
              <a:t>aeroport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Portoroz</a:t>
            </a:r>
            <a:r>
              <a:rPr lang="en-US" dirty="0" smtClean="0"/>
              <a:t>.</a:t>
            </a:r>
          </a:p>
          <a:p>
            <a:r>
              <a:rPr lang="en-US" dirty="0" err="1"/>
              <a:t>Referitor</a:t>
            </a:r>
            <a:r>
              <a:rPr lang="en-US" dirty="0"/>
              <a:t> la </a:t>
            </a:r>
            <a:r>
              <a:rPr lang="en-US" dirty="0" err="1"/>
              <a:t>exmene</a:t>
            </a:r>
            <a:r>
              <a:rPr lang="en-US" dirty="0"/>
              <a:t>, </a:t>
            </a:r>
            <a:r>
              <a:rPr lang="en-US" dirty="0" err="1"/>
              <a:t>mentionam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bune</a:t>
            </a:r>
            <a:r>
              <a:rPr lang="en-US" dirty="0" smtClean="0"/>
              <a:t> </a:t>
            </a:r>
            <a:r>
              <a:rPr lang="en-US" dirty="0" err="1" smtClean="0"/>
              <a:t>informatii</a:t>
            </a:r>
            <a:r>
              <a:rPr lang="en-US" dirty="0" smtClean="0"/>
              <a:t> se </a:t>
            </a:r>
            <a:r>
              <a:rPr lang="en-US" dirty="0" err="1" smtClean="0"/>
              <a:t>dau</a:t>
            </a:r>
            <a:r>
              <a:rPr lang="en-US" dirty="0" smtClean="0"/>
              <a:t> in </a:t>
            </a:r>
            <a:r>
              <a:rPr lang="en-US" dirty="0" err="1" smtClean="0"/>
              <a:t>privat</a:t>
            </a:r>
            <a:r>
              <a:rPr lang="en-US" dirty="0" smtClean="0"/>
              <a:t>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2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onelaPC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161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Detalii</a:t>
            </a:r>
            <a:r>
              <a:rPr lang="en-US" dirty="0" smtClean="0"/>
              <a:t> de contact…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Goia</a:t>
            </a:r>
            <a:r>
              <a:rPr lang="en-US" dirty="0" smtClean="0"/>
              <a:t> </a:t>
            </a:r>
            <a:r>
              <a:rPr lang="en-US" dirty="0" err="1" smtClean="0"/>
              <a:t>Ionela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r>
              <a:rPr lang="en-US" dirty="0" smtClean="0"/>
              <a:t>+40769568895</a:t>
            </a:r>
          </a:p>
          <a:p>
            <a:pPr marL="68580" indent="0">
              <a:buNone/>
            </a:pPr>
            <a:r>
              <a:rPr lang="en-US" dirty="0">
                <a:hlinkClick r:id="rId2"/>
              </a:rPr>
              <a:t>i</a:t>
            </a:r>
            <a:r>
              <a:rPr lang="en-US" dirty="0" smtClean="0">
                <a:hlinkClick r:id="rId2"/>
              </a:rPr>
              <a:t>onela_goia483@yahoo.com</a:t>
            </a:r>
            <a:endParaRPr lang="en-US" dirty="0" smtClean="0"/>
          </a:p>
          <a:p>
            <a:r>
              <a:rPr lang="en-US" dirty="0" err="1" smtClean="0"/>
              <a:t>Bejan</a:t>
            </a:r>
            <a:r>
              <a:rPr lang="en-US" dirty="0" smtClean="0"/>
              <a:t> Adrian-Marian</a:t>
            </a:r>
          </a:p>
          <a:p>
            <a:pPr marL="68580" indent="0">
              <a:buNone/>
            </a:pPr>
            <a:r>
              <a:rPr lang="en-US" dirty="0" smtClean="0"/>
              <a:t>+40732126741</a:t>
            </a:r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bejanadrianmarian@gmail.com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4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Universitatea</a:t>
            </a:r>
            <a:r>
              <a:rPr lang="en-US" dirty="0" smtClean="0"/>
              <a:t> din Ljubljana </a:t>
            </a:r>
            <a:r>
              <a:rPr lang="en-US" dirty="0" err="1" smtClean="0"/>
              <a:t>dateaza</a:t>
            </a:r>
            <a:r>
              <a:rPr lang="en-US" dirty="0" smtClean="0"/>
              <a:t> din </a:t>
            </a:r>
            <a:r>
              <a:rPr lang="en-US" dirty="0" err="1" smtClean="0"/>
              <a:t>secolul</a:t>
            </a:r>
            <a:r>
              <a:rPr lang="en-US" dirty="0" smtClean="0"/>
              <a:t> al 16-lea </a:t>
            </a:r>
            <a:r>
              <a:rPr lang="en-US" dirty="0" err="1" smtClean="0"/>
              <a:t>si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stabilita</a:t>
            </a:r>
            <a:r>
              <a:rPr lang="en-US" dirty="0" smtClean="0"/>
              <a:t> in mod </a:t>
            </a:r>
            <a:r>
              <a:rPr lang="en-US" dirty="0" err="1" smtClean="0"/>
              <a:t>oficial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o </a:t>
            </a:r>
            <a:r>
              <a:rPr lang="en-US" dirty="0" err="1" smtClean="0"/>
              <a:t>instututie</a:t>
            </a:r>
            <a:r>
              <a:rPr lang="en-US" dirty="0" smtClean="0"/>
              <a:t> </a:t>
            </a:r>
            <a:r>
              <a:rPr lang="en-US" dirty="0" err="1" smtClean="0"/>
              <a:t>independenta</a:t>
            </a:r>
            <a:r>
              <a:rPr lang="en-US" dirty="0" smtClean="0"/>
              <a:t> in </a:t>
            </a:r>
            <a:r>
              <a:rPr lang="en-US" dirty="0" err="1" smtClean="0"/>
              <a:t>anul</a:t>
            </a:r>
            <a:r>
              <a:rPr lang="en-US" dirty="0" smtClean="0"/>
              <a:t> 1919.</a:t>
            </a:r>
          </a:p>
        </p:txBody>
      </p:sp>
      <p:pic>
        <p:nvPicPr>
          <p:cNvPr id="2050" name="Picture 2" descr="C:\Users\IonelaPC\Downloads\16558455_1210379245682935_60948419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76" y="4038600"/>
            <a:ext cx="3159424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6777317" cy="3508977"/>
          </a:xfrm>
        </p:spPr>
        <p:txBody>
          <a:bodyPr/>
          <a:lstStyle/>
          <a:p>
            <a:r>
              <a:rPr lang="en-US" dirty="0" err="1" smtClean="0"/>
              <a:t>Facultatea</a:t>
            </a:r>
            <a:r>
              <a:rPr lang="en-US" dirty="0" smtClean="0"/>
              <a:t> de </a:t>
            </a:r>
            <a:r>
              <a:rPr lang="en-US" dirty="0" err="1" smtClean="0"/>
              <a:t>studii</a:t>
            </a:r>
            <a:r>
              <a:rPr lang="en-US" dirty="0" smtClean="0"/>
              <a:t> maritime </a:t>
            </a:r>
            <a:r>
              <a:rPr lang="en-US" dirty="0" err="1" smtClean="0"/>
              <a:t>si</a:t>
            </a:r>
            <a:r>
              <a:rPr lang="en-US" dirty="0" smtClean="0"/>
              <a:t> transport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institutie</a:t>
            </a:r>
            <a:r>
              <a:rPr lang="en-US" dirty="0" smtClean="0"/>
              <a:t> de </a:t>
            </a:r>
            <a:r>
              <a:rPr lang="en-US" dirty="0" err="1" smtClean="0"/>
              <a:t>invatamant</a:t>
            </a:r>
            <a:r>
              <a:rPr lang="en-US" dirty="0" smtClean="0"/>
              <a:t> superior.</a:t>
            </a:r>
          </a:p>
          <a:p>
            <a:r>
              <a:rPr lang="en-US" dirty="0" err="1" smtClean="0"/>
              <a:t>Misiunea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de a </a:t>
            </a:r>
            <a:r>
              <a:rPr lang="en-US" dirty="0" err="1" smtClean="0"/>
              <a:t>oferi</a:t>
            </a:r>
            <a:r>
              <a:rPr lang="en-US" dirty="0" smtClean="0"/>
              <a:t> </a:t>
            </a:r>
            <a:r>
              <a:rPr lang="en-US" dirty="0" err="1" smtClean="0"/>
              <a:t>activitati</a:t>
            </a:r>
            <a:r>
              <a:rPr lang="en-US" dirty="0" smtClean="0"/>
              <a:t> de </a:t>
            </a:r>
            <a:r>
              <a:rPr lang="en-US" dirty="0" err="1" smtClean="0"/>
              <a:t>cercetare</a:t>
            </a:r>
            <a:r>
              <a:rPr lang="en-US" dirty="0" smtClean="0"/>
              <a:t> </a:t>
            </a:r>
            <a:r>
              <a:rPr lang="en-US" dirty="0" err="1" smtClean="0"/>
              <a:t>educationale</a:t>
            </a:r>
            <a:r>
              <a:rPr lang="en-US" dirty="0" smtClean="0"/>
              <a:t>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, in </a:t>
            </a:r>
            <a:r>
              <a:rPr lang="en-US" dirty="0" err="1" smtClean="0"/>
              <a:t>primul</a:t>
            </a:r>
            <a:r>
              <a:rPr lang="en-US" dirty="0" smtClean="0"/>
              <a:t> rand, in </a:t>
            </a:r>
            <a:r>
              <a:rPr lang="en-US" dirty="0" err="1" smtClean="0"/>
              <a:t>domeniul</a:t>
            </a:r>
            <a:r>
              <a:rPr lang="en-US" dirty="0" smtClean="0"/>
              <a:t> </a:t>
            </a:r>
            <a:r>
              <a:rPr lang="en-US" dirty="0" err="1" smtClean="0"/>
              <a:t>studiilor</a:t>
            </a:r>
            <a:r>
              <a:rPr lang="en-US" dirty="0" smtClean="0"/>
              <a:t> maritime </a:t>
            </a:r>
            <a:r>
              <a:rPr lang="en-US" dirty="0" err="1" smtClean="0"/>
              <a:t>si</a:t>
            </a:r>
            <a:r>
              <a:rPr lang="en-US" dirty="0" smtClean="0"/>
              <a:t> a </a:t>
            </a:r>
            <a:r>
              <a:rPr lang="en-US" dirty="0" err="1" smtClean="0"/>
              <a:t>transportului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768553" cy="2863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28" y="609600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Salile</a:t>
            </a:r>
            <a:r>
              <a:rPr lang="en-US" dirty="0" smtClean="0"/>
              <a:t> de curs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IonelaPC\Downloads\16652555_1210379262349600_10915984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26720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onelaPC\Download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44" y="2273893"/>
            <a:ext cx="4119867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“Coffee meeting”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6777317" cy="3508977"/>
          </a:xfrm>
        </p:spPr>
        <p:txBody>
          <a:bodyPr/>
          <a:lstStyle/>
          <a:p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decanatul</a:t>
            </a:r>
            <a:r>
              <a:rPr lang="en-US" dirty="0" smtClean="0"/>
              <a:t> din Slovenia, </a:t>
            </a:r>
            <a:r>
              <a:rPr lang="en-US" dirty="0" err="1" smtClean="0"/>
              <a:t>intalnirea</a:t>
            </a:r>
            <a:r>
              <a:rPr lang="en-US" dirty="0" smtClean="0"/>
              <a:t> la </a:t>
            </a:r>
            <a:r>
              <a:rPr lang="en-US" dirty="0" err="1" smtClean="0"/>
              <a:t>cafea</a:t>
            </a:r>
            <a:r>
              <a:rPr lang="en-US" dirty="0" smtClean="0"/>
              <a:t> cu </a:t>
            </a:r>
            <a:r>
              <a:rPr lang="en-US" dirty="0" err="1" smtClean="0"/>
              <a:t>studentii</a:t>
            </a:r>
            <a:r>
              <a:rPr lang="en-US" dirty="0"/>
              <a:t> </a:t>
            </a:r>
            <a:r>
              <a:rPr lang="en-US" dirty="0" smtClean="0"/>
              <a:t>Erasmus+ a </a:t>
            </a:r>
            <a:r>
              <a:rPr lang="en-US" dirty="0" err="1" smtClean="0"/>
              <a:t>devenit</a:t>
            </a:r>
            <a:r>
              <a:rPr lang="en-US" dirty="0" smtClean="0"/>
              <a:t> o </a:t>
            </a:r>
            <a:r>
              <a:rPr lang="en-US" dirty="0" err="1" smtClean="0"/>
              <a:t>traditie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asemenea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am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invitati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participam</a:t>
            </a:r>
            <a:r>
              <a:rPr lang="en-US" dirty="0" smtClean="0"/>
              <a:t> la </a:t>
            </a:r>
            <a:r>
              <a:rPr lang="en-US" dirty="0" err="1" smtClean="0"/>
              <a:t>acest</a:t>
            </a:r>
            <a:r>
              <a:rPr lang="en-US" dirty="0" smtClean="0"/>
              <a:t> “coffee meeting”.</a:t>
            </a:r>
            <a:endParaRPr lang="en-US" dirty="0"/>
          </a:p>
        </p:txBody>
      </p:sp>
      <p:pic>
        <p:nvPicPr>
          <p:cNvPr id="13314" name="Picture 2" descr="C:\Users\IonelaPC\Downloads\16650548_1210390332348493_98164095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48" y="3060077"/>
            <a:ext cx="6497652" cy="3797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Prezentarea</a:t>
            </a:r>
            <a:r>
              <a:rPr lang="en-US" dirty="0" smtClean="0"/>
              <a:t> </a:t>
            </a:r>
            <a:r>
              <a:rPr lang="en-US" dirty="0" err="1" smtClean="0"/>
              <a:t>programei</a:t>
            </a:r>
            <a:r>
              <a:rPr lang="en-US" dirty="0" smtClean="0"/>
              <a:t> </a:t>
            </a:r>
            <a:r>
              <a:rPr lang="en-US" dirty="0" err="1" smtClean="0"/>
              <a:t>academice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academica</a:t>
            </a:r>
            <a:r>
              <a:rPr lang="en-US" dirty="0" smtClean="0"/>
              <a:t> a </a:t>
            </a:r>
            <a:r>
              <a:rPr lang="en-US" dirty="0" err="1" smtClean="0"/>
              <a:t>facultatii</a:t>
            </a:r>
            <a:r>
              <a:rPr lang="en-US" dirty="0" smtClean="0"/>
              <a:t> se </a:t>
            </a:r>
            <a:r>
              <a:rPr lang="en-US" dirty="0" err="1" smtClean="0"/>
              <a:t>bazeaza</a:t>
            </a:r>
            <a:r>
              <a:rPr lang="en-US" dirty="0" smtClean="0"/>
              <a:t> in principal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 de casa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proiecte</a:t>
            </a:r>
            <a:r>
              <a:rPr lang="en-US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asemenea</a:t>
            </a:r>
            <a:r>
              <a:rPr lang="en-US" dirty="0" smtClean="0"/>
              <a:t> </a:t>
            </a:r>
            <a:r>
              <a:rPr lang="en-US" dirty="0" err="1" smtClean="0"/>
              <a:t>studiul</a:t>
            </a:r>
            <a:r>
              <a:rPr lang="en-US" dirty="0" smtClean="0"/>
              <a:t> individual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esential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Prezentarile</a:t>
            </a:r>
            <a:r>
              <a:rPr lang="en-US" dirty="0" smtClean="0"/>
              <a:t> in fata </a:t>
            </a:r>
            <a:r>
              <a:rPr lang="en-US" dirty="0" err="1" smtClean="0"/>
              <a:t>clasei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nelipsite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Prezentarea</a:t>
            </a:r>
            <a:r>
              <a:rPr lang="en-US" dirty="0"/>
              <a:t> </a:t>
            </a:r>
            <a:r>
              <a:rPr lang="en-US" dirty="0" err="1"/>
              <a:t>programei</a:t>
            </a:r>
            <a:r>
              <a:rPr lang="en-US" dirty="0"/>
              <a:t> </a:t>
            </a:r>
            <a:r>
              <a:rPr lang="en-US" dirty="0" err="1"/>
              <a:t>academice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parcursul</a:t>
            </a:r>
            <a:r>
              <a:rPr lang="en-US" dirty="0" smtClean="0"/>
              <a:t> </a:t>
            </a:r>
            <a:r>
              <a:rPr lang="en-US" dirty="0" err="1" smtClean="0"/>
              <a:t>programului</a:t>
            </a:r>
            <a:r>
              <a:rPr lang="en-US" dirty="0" smtClean="0"/>
              <a:t> Erasmus+, am </a:t>
            </a:r>
            <a:r>
              <a:rPr lang="en-US" dirty="0" err="1" smtClean="0"/>
              <a:t>avut</a:t>
            </a:r>
            <a:r>
              <a:rPr lang="en-US" dirty="0" smtClean="0"/>
              <a:t> de </a:t>
            </a:r>
            <a:r>
              <a:rPr lang="en-US" dirty="0" err="1" smtClean="0"/>
              <a:t>realizat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putin</a:t>
            </a:r>
            <a:r>
              <a:rPr lang="en-US" dirty="0" smtClean="0"/>
              <a:t> o </a:t>
            </a:r>
            <a:r>
              <a:rPr lang="en-US" dirty="0" err="1" smtClean="0"/>
              <a:t>tema</a:t>
            </a:r>
            <a:r>
              <a:rPr lang="en-US" dirty="0" smtClean="0"/>
              <a:t> de casa la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materie</a:t>
            </a:r>
            <a:r>
              <a:rPr lang="en-US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Erasmus, nu am </a:t>
            </a:r>
            <a:r>
              <a:rPr lang="en-US" dirty="0" err="1" smtClean="0"/>
              <a:t>avut</a:t>
            </a:r>
            <a:r>
              <a:rPr lang="en-US" dirty="0" smtClean="0"/>
              <a:t> </a:t>
            </a:r>
            <a:r>
              <a:rPr lang="en-US" dirty="0" err="1" smtClean="0"/>
              <a:t>cursuri</a:t>
            </a:r>
            <a:r>
              <a:rPr lang="en-US" dirty="0" smtClean="0"/>
              <a:t> in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zi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in </a:t>
            </a:r>
            <a:r>
              <a:rPr lang="en-US" dirty="0" err="1" smtClean="0"/>
              <a:t>schimb</a:t>
            </a:r>
            <a:r>
              <a:rPr lang="en-US" dirty="0" smtClean="0"/>
              <a:t> am </a:t>
            </a:r>
            <a:r>
              <a:rPr lang="en-US" dirty="0" err="1" smtClean="0"/>
              <a:t>avut</a:t>
            </a:r>
            <a:r>
              <a:rPr lang="en-US" dirty="0" smtClean="0"/>
              <a:t> </a:t>
            </a:r>
            <a:r>
              <a:rPr lang="en-US" dirty="0" err="1" smtClean="0"/>
              <a:t>numeroase</a:t>
            </a:r>
            <a:r>
              <a:rPr lang="en-US" dirty="0" smtClean="0"/>
              <a:t> </a:t>
            </a:r>
            <a:r>
              <a:rPr lang="en-US" dirty="0" err="1" smtClean="0"/>
              <a:t>sedinte</a:t>
            </a:r>
            <a:r>
              <a:rPr lang="en-US" dirty="0" smtClean="0"/>
              <a:t> de </a:t>
            </a:r>
            <a:r>
              <a:rPr lang="en-US" dirty="0" err="1" smtClean="0"/>
              <a:t>consiliere</a:t>
            </a:r>
            <a:r>
              <a:rPr lang="en-US" dirty="0" smtClean="0"/>
              <a:t> cu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Intotdeauna</a:t>
            </a:r>
            <a:r>
              <a:rPr lang="en-US" dirty="0" smtClean="0"/>
              <a:t> </a:t>
            </a:r>
            <a:r>
              <a:rPr lang="en-US" dirty="0" err="1" smtClean="0"/>
              <a:t>temele</a:t>
            </a:r>
            <a:r>
              <a:rPr lang="en-US" dirty="0" smtClean="0"/>
              <a:t> de casa </a:t>
            </a:r>
            <a:r>
              <a:rPr lang="en-US" dirty="0" err="1" smtClean="0"/>
              <a:t>trebuiau</a:t>
            </a:r>
            <a:r>
              <a:rPr lang="en-US" dirty="0" smtClean="0"/>
              <a:t> </a:t>
            </a:r>
            <a:r>
              <a:rPr lang="en-US" dirty="0" err="1" smtClean="0"/>
              <a:t>prezentate</a:t>
            </a:r>
            <a:r>
              <a:rPr lang="en-US" dirty="0" smtClean="0"/>
              <a:t> in fata </a:t>
            </a:r>
            <a:r>
              <a:rPr lang="en-US" dirty="0" err="1" smtClean="0"/>
              <a:t>clasei</a:t>
            </a:r>
            <a:r>
              <a:rPr lang="en-US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asemenea</a:t>
            </a:r>
            <a:r>
              <a:rPr lang="en-US" dirty="0" smtClean="0"/>
              <a:t> </a:t>
            </a:r>
            <a:r>
              <a:rPr lang="en-US" dirty="0" err="1" smtClean="0"/>
              <a:t>profesorii</a:t>
            </a:r>
            <a:r>
              <a:rPr lang="en-US" dirty="0" smtClean="0"/>
              <a:t> au </a:t>
            </a:r>
            <a:r>
              <a:rPr lang="en-US" dirty="0" err="1" smtClean="0"/>
              <a:t>anumite</a:t>
            </a:r>
            <a:r>
              <a:rPr lang="en-US" dirty="0" smtClean="0"/>
              <a:t> </a:t>
            </a:r>
            <a:r>
              <a:rPr lang="en-US" dirty="0" err="1" smtClean="0"/>
              <a:t>pretentii</a:t>
            </a:r>
            <a:r>
              <a:rPr lang="en-US" dirty="0" smtClean="0"/>
              <a:t> in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priveste</a:t>
            </a:r>
            <a:r>
              <a:rPr lang="en-US" dirty="0" smtClean="0"/>
              <a:t>  </a:t>
            </a:r>
            <a:r>
              <a:rPr lang="en-US" dirty="0" err="1" smtClean="0"/>
              <a:t>prezentarea</a:t>
            </a:r>
            <a:r>
              <a:rPr lang="en-US" dirty="0" smtClean="0"/>
              <a:t> </a:t>
            </a:r>
            <a:r>
              <a:rPr lang="en-US" dirty="0" err="1" smtClean="0"/>
              <a:t>temelor</a:t>
            </a:r>
            <a:r>
              <a:rPr lang="en-US" dirty="0" smtClean="0"/>
              <a:t> de casa. (minimum 15 minute de </a:t>
            </a:r>
            <a:r>
              <a:rPr lang="en-US" dirty="0" err="1" smtClean="0"/>
              <a:t>vorbit</a:t>
            </a:r>
            <a:r>
              <a:rPr lang="en-US" dirty="0" smtClean="0"/>
              <a:t>, </a:t>
            </a:r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text </a:t>
            </a:r>
            <a:r>
              <a:rPr lang="en-US" dirty="0" err="1" smtClean="0"/>
              <a:t>pe</a:t>
            </a:r>
            <a:r>
              <a:rPr lang="en-US" dirty="0" smtClean="0"/>
              <a:t> slide, contact </a:t>
            </a:r>
            <a:r>
              <a:rPr lang="en-US" dirty="0" err="1" smtClean="0"/>
              <a:t>vizual</a:t>
            </a:r>
            <a:r>
              <a:rPr lang="en-US" dirty="0" smtClean="0"/>
              <a:t> cu </a:t>
            </a:r>
            <a:r>
              <a:rPr lang="en-US" dirty="0" err="1" smtClean="0"/>
              <a:t>publicul</a:t>
            </a:r>
            <a:r>
              <a:rPr lang="en-US" dirty="0" smtClean="0"/>
              <a:t>, </a:t>
            </a:r>
            <a:r>
              <a:rPr lang="en-US" dirty="0" err="1" smtClean="0"/>
              <a:t>formule</a:t>
            </a:r>
            <a:r>
              <a:rPr lang="en-US" dirty="0" smtClean="0"/>
              <a:t> de </a:t>
            </a:r>
            <a:r>
              <a:rPr lang="en-US" dirty="0" err="1" smtClean="0"/>
              <a:t>exprimare.etc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146</TotalTime>
  <Words>804</Words>
  <Application>Microsoft Office PowerPoint</Application>
  <PresentationFormat>On-screen Show (4:3)</PresentationFormat>
  <Paragraphs>66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Erasmus+ 2016-2017</vt:lpstr>
      <vt:lpstr>PowerPoint Presentation</vt:lpstr>
      <vt:lpstr>PowerPoint Presentation</vt:lpstr>
      <vt:lpstr>PowerPoint Presentation</vt:lpstr>
      <vt:lpstr>PowerPoint Presentation</vt:lpstr>
      <vt:lpstr>Salile de curs </vt:lpstr>
      <vt:lpstr>“Coffee meeting”</vt:lpstr>
      <vt:lpstr>Prezentarea programei academice</vt:lpstr>
      <vt:lpstr>Prezentarea programei academice</vt:lpstr>
      <vt:lpstr>Aspecte administrative ale mobilitatii</vt:lpstr>
      <vt:lpstr>Dijaski Dom Portoroz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Hrana</vt:lpstr>
      <vt:lpstr>PowerPoint Presentation</vt:lpstr>
      <vt:lpstr>PowerPoint Presentation</vt:lpstr>
      <vt:lpstr>Curatarea hainelor</vt:lpstr>
      <vt:lpstr>Viata sociala</vt:lpstr>
      <vt:lpstr>PowerPoint Presentation</vt:lpstr>
      <vt:lpstr>“International Evening”</vt:lpstr>
      <vt:lpstr>PowerPoint Presentation</vt:lpstr>
      <vt:lpstr>Petreceri</vt:lpstr>
      <vt:lpstr>PowerPoint Presentation</vt:lpstr>
      <vt:lpstr>Socializare</vt:lpstr>
      <vt:lpstr>Informatii de sprijin</vt:lpstr>
      <vt:lpstr>PowerPoint Presentation</vt:lpstr>
      <vt:lpstr>Detalii de contact…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IonelaPC</dc:creator>
  <cp:lastModifiedBy>IonelaPC</cp:lastModifiedBy>
  <cp:revision>14</cp:revision>
  <dcterms:created xsi:type="dcterms:W3CDTF">2006-08-16T00:00:00Z</dcterms:created>
  <dcterms:modified xsi:type="dcterms:W3CDTF">2017-02-08T10:45:51Z</dcterms:modified>
</cp:coreProperties>
</file>