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3" r:id="rId4"/>
    <p:sldId id="265" r:id="rId5"/>
    <p:sldId id="266" r:id="rId6"/>
    <p:sldId id="267" r:id="rId7"/>
    <p:sldId id="275" r:id="rId8"/>
    <p:sldId id="269" r:id="rId9"/>
    <p:sldId id="277" r:id="rId10"/>
    <p:sldId id="276" r:id="rId11"/>
    <p:sldId id="278" r:id="rId12"/>
    <p:sldId id="283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2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06-Jul-17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06-Jul-17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06-Jul-17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06-Jul-17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onut.cristian9534@gmail.com" TargetMode="External"/><Relationship Id="rId2" Type="http://schemas.openxmlformats.org/officeDocument/2006/relationships/hyperlink" Target="mailto:ionut.cristian95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Erasmus+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Mobilitate</a:t>
            </a:r>
            <a:r>
              <a:rPr lang="en-US" dirty="0"/>
              <a:t> de </a:t>
            </a:r>
            <a:r>
              <a:rPr lang="en-US" dirty="0" err="1"/>
              <a:t>studiu</a:t>
            </a:r>
            <a:r>
              <a:rPr lang="en-US" dirty="0"/>
              <a:t> in </a:t>
            </a:r>
            <a:r>
              <a:rPr lang="en-US" dirty="0" err="1"/>
              <a:t>Letonia</a:t>
            </a:r>
            <a:endParaRPr lang="en-US" dirty="0"/>
          </a:p>
          <a:p>
            <a:endParaRPr lang="en-US" dirty="0"/>
          </a:p>
          <a:p>
            <a:r>
              <a:rPr lang="en-US" dirty="0"/>
              <a:t>Dragan Ionut-Cristian</a:t>
            </a:r>
          </a:p>
          <a:p>
            <a:r>
              <a:rPr lang="en-US" dirty="0" err="1"/>
              <a:t>Lovin</a:t>
            </a:r>
            <a:r>
              <a:rPr lang="en-US" dirty="0"/>
              <a:t> Daniel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Dormitorul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bucataria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050" y="2778919"/>
            <a:ext cx="434340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5250" y="2778919"/>
            <a:ext cx="434340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58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2676227"/>
            <a:ext cx="4708525" cy="264854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5250" y="2778919"/>
            <a:ext cx="4343400" cy="2443162"/>
          </a:xfrm>
        </p:spPr>
      </p:pic>
    </p:spTree>
    <p:extLst>
      <p:ext uri="{BB962C8B-B14F-4D97-AF65-F5344CB8AC3E}">
        <p14:creationId xmlns:p14="http://schemas.microsoft.com/office/powerpoint/2010/main" val="29612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Mancarea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cantina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servi</a:t>
            </a:r>
            <a:r>
              <a:rPr lang="en-US" dirty="0"/>
              <a:t> </a:t>
            </a:r>
            <a:r>
              <a:rPr lang="en-US" dirty="0" err="1"/>
              <a:t>micul</a:t>
            </a:r>
            <a:r>
              <a:rPr lang="en-US" dirty="0"/>
              <a:t> </a:t>
            </a:r>
            <a:r>
              <a:rPr lang="en-US" dirty="0" err="1"/>
              <a:t>dejun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pranzul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oras,preturile</a:t>
            </a:r>
            <a:r>
              <a:rPr lang="en-US" dirty="0"/>
              <a:t>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scumpe</a:t>
            </a:r>
            <a:r>
              <a:rPr lang="en-US" dirty="0"/>
              <a:t> la </a:t>
            </a:r>
            <a:r>
              <a:rPr lang="en-US" dirty="0" err="1"/>
              <a:t>restaurante</a:t>
            </a:r>
            <a:r>
              <a:rPr lang="en-US" dirty="0"/>
              <a:t>( ca o </a:t>
            </a:r>
            <a:r>
              <a:rPr lang="en-US" dirty="0" err="1"/>
              <a:t>remarca</a:t>
            </a:r>
            <a:r>
              <a:rPr lang="en-US" dirty="0"/>
              <a:t> </a:t>
            </a:r>
            <a:r>
              <a:rPr lang="en-US" dirty="0" err="1"/>
              <a:t>personala,preturile</a:t>
            </a:r>
            <a:r>
              <a:rPr lang="en-US" dirty="0"/>
              <a:t> nu </a:t>
            </a:r>
            <a:r>
              <a:rPr lang="en-US" dirty="0" err="1"/>
              <a:t>depasesc</a:t>
            </a:r>
            <a:r>
              <a:rPr lang="en-US" dirty="0"/>
              <a:t> +/- 2 RON fata de </a:t>
            </a:r>
            <a:r>
              <a:rPr lang="en-US" dirty="0" err="1"/>
              <a:t>preturile</a:t>
            </a:r>
            <a:r>
              <a:rPr lang="en-US" dirty="0"/>
              <a:t> din Romania).</a:t>
            </a:r>
          </a:p>
          <a:p>
            <a:pPr lvl="1"/>
            <a:r>
              <a:rPr lang="en-US" dirty="0" err="1"/>
              <a:t>Bineinteles,exista</a:t>
            </a:r>
            <a:r>
              <a:rPr lang="en-US" dirty="0"/>
              <a:t> un </a:t>
            </a:r>
            <a:r>
              <a:rPr lang="en-US" dirty="0" err="1"/>
              <a:t>renumit</a:t>
            </a:r>
            <a:r>
              <a:rPr lang="en-US" dirty="0"/>
              <a:t> </a:t>
            </a:r>
            <a:r>
              <a:rPr lang="en-US" dirty="0" err="1"/>
              <a:t>lant</a:t>
            </a:r>
            <a:r>
              <a:rPr lang="en-US" dirty="0"/>
              <a:t> de magazine </a:t>
            </a:r>
            <a:r>
              <a:rPr lang="en-US" dirty="0" err="1"/>
              <a:t>renumit</a:t>
            </a:r>
            <a:r>
              <a:rPr lang="en-US" dirty="0"/>
              <a:t> in </a:t>
            </a:r>
            <a:r>
              <a:rPr lang="en-US" dirty="0" err="1"/>
              <a:t>Letonia</a:t>
            </a:r>
            <a:r>
              <a:rPr lang="en-US" dirty="0"/>
              <a:t> : </a:t>
            </a:r>
            <a:r>
              <a:rPr lang="en-US" dirty="0" err="1"/>
              <a:t>RiMi</a:t>
            </a:r>
            <a:endParaRPr lang="en-US" dirty="0"/>
          </a:p>
          <a:p>
            <a:pPr lvl="1"/>
            <a:r>
              <a:rPr lang="en-US" dirty="0" err="1"/>
              <a:t>Personal,eu</a:t>
            </a:r>
            <a:r>
              <a:rPr lang="en-US" dirty="0"/>
              <a:t> </a:t>
            </a:r>
            <a:r>
              <a:rPr lang="en-US" dirty="0" err="1"/>
              <a:t>preferam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imi</a:t>
            </a:r>
            <a:r>
              <a:rPr lang="en-US" dirty="0"/>
              <a:t> </a:t>
            </a:r>
            <a:r>
              <a:rPr lang="en-US" dirty="0" err="1"/>
              <a:t>cumpar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prima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imi</a:t>
            </a:r>
            <a:r>
              <a:rPr lang="en-US" dirty="0"/>
              <a:t> </a:t>
            </a:r>
            <a:r>
              <a:rPr lang="en-US" dirty="0" err="1"/>
              <a:t>prepar</a:t>
            </a:r>
            <a:r>
              <a:rPr lang="en-US" dirty="0"/>
              <a:t> </a:t>
            </a:r>
            <a:r>
              <a:rPr lang="en-US" dirty="0" err="1"/>
              <a:t>singur</a:t>
            </a:r>
            <a:r>
              <a:rPr lang="en-US" dirty="0"/>
              <a:t> de </a:t>
            </a:r>
            <a:r>
              <a:rPr lang="en-US" dirty="0" err="1"/>
              <a:t>mancare,fiind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avantajos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312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Hainele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Curatarea</a:t>
            </a:r>
            <a:r>
              <a:rPr lang="en-US" dirty="0"/>
              <a:t> </a:t>
            </a:r>
            <a:r>
              <a:rPr lang="en-US" dirty="0" err="1"/>
              <a:t>hainelor</a:t>
            </a:r>
            <a:r>
              <a:rPr lang="en-US" dirty="0"/>
              <a:t> se </a:t>
            </a:r>
            <a:r>
              <a:rPr lang="en-US" dirty="0" err="1"/>
              <a:t>efectua</a:t>
            </a:r>
            <a:r>
              <a:rPr lang="en-US" dirty="0"/>
              <a:t> tot la </a:t>
            </a:r>
            <a:r>
              <a:rPr lang="en-US" dirty="0" err="1"/>
              <a:t>camin,beneficiind</a:t>
            </a:r>
            <a:r>
              <a:rPr lang="en-US" dirty="0"/>
              <a:t> de </a:t>
            </a:r>
            <a:r>
              <a:rPr lang="en-US" dirty="0" err="1"/>
              <a:t>masini</a:t>
            </a:r>
            <a:r>
              <a:rPr lang="en-US" dirty="0"/>
              <a:t> de </a:t>
            </a:r>
            <a:r>
              <a:rPr lang="en-US" dirty="0" err="1"/>
              <a:t>spalat</a:t>
            </a:r>
            <a:r>
              <a:rPr lang="en-US" dirty="0"/>
              <a:t>.</a:t>
            </a:r>
          </a:p>
          <a:p>
            <a:r>
              <a:rPr lang="en-US" dirty="0" err="1"/>
              <a:t>Accesul</a:t>
            </a:r>
            <a:r>
              <a:rPr lang="en-US" dirty="0"/>
              <a:t> se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de </a:t>
            </a:r>
            <a:r>
              <a:rPr lang="en-US" dirty="0" err="1"/>
              <a:t>programare</a:t>
            </a:r>
            <a:r>
              <a:rPr lang="en-US" dirty="0"/>
              <a:t> la </a:t>
            </a:r>
            <a:r>
              <a:rPr lang="en-US" dirty="0" err="1"/>
              <a:t>receptia</a:t>
            </a:r>
            <a:r>
              <a:rPr lang="en-US" dirty="0"/>
              <a:t> </a:t>
            </a:r>
            <a:r>
              <a:rPr lang="en-US" dirty="0" err="1"/>
              <a:t>caminului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varianta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mergem</a:t>
            </a:r>
            <a:r>
              <a:rPr lang="en-US" dirty="0"/>
              <a:t> la o </a:t>
            </a:r>
            <a:r>
              <a:rPr lang="en-US" dirty="0" err="1"/>
              <a:t>spalatorie</a:t>
            </a:r>
            <a:r>
              <a:rPr lang="en-US" dirty="0"/>
              <a:t> nu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departe</a:t>
            </a:r>
            <a:r>
              <a:rPr lang="en-US" dirty="0"/>
              <a:t> de </a:t>
            </a:r>
            <a:r>
              <a:rPr lang="en-US" dirty="0" err="1"/>
              <a:t>camin,pretul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in </a:t>
            </a:r>
            <a:r>
              <a:rPr lang="en-US" dirty="0" err="1"/>
              <a:t>jur</a:t>
            </a:r>
            <a:r>
              <a:rPr lang="en-US" dirty="0"/>
              <a:t> de 4EUR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spalare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3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Relatiile</a:t>
            </a:r>
            <a:r>
              <a:rPr lang="en-US" dirty="0"/>
              <a:t> cu </a:t>
            </a:r>
            <a:r>
              <a:rPr lang="en-US" dirty="0" err="1"/>
              <a:t>Studentii</a:t>
            </a:r>
            <a:r>
              <a:rPr lang="en-US" dirty="0"/>
              <a:t> </a:t>
            </a:r>
            <a:r>
              <a:rPr lang="en-US" dirty="0" err="1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Ne-am </a:t>
            </a:r>
            <a:r>
              <a:rPr lang="en-US" dirty="0" err="1"/>
              <a:t>imprietenit</a:t>
            </a:r>
            <a:r>
              <a:rPr lang="en-US" dirty="0"/>
              <a:t> rapid cu </a:t>
            </a:r>
            <a:r>
              <a:rPr lang="en-US" dirty="0" err="1"/>
              <a:t>ceilanti</a:t>
            </a:r>
            <a:r>
              <a:rPr lang="en-US" dirty="0"/>
              <a:t> </a:t>
            </a:r>
            <a:r>
              <a:rPr lang="en-US" dirty="0" err="1"/>
              <a:t>studenti,urmand</a:t>
            </a:r>
            <a:r>
              <a:rPr lang="en-US" dirty="0"/>
              <a:t> la </a:t>
            </a:r>
            <a:r>
              <a:rPr lang="en-US" dirty="0" err="1"/>
              <a:t>scurt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ne invite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activitati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ei</a:t>
            </a:r>
            <a:r>
              <a:rPr lang="en-US" dirty="0"/>
              <a:t> le </a:t>
            </a:r>
            <a:r>
              <a:rPr lang="en-US" dirty="0" err="1"/>
              <a:t>presteaza</a:t>
            </a:r>
            <a:r>
              <a:rPr lang="en-US" dirty="0"/>
              <a:t> in </a:t>
            </a:r>
            <a:r>
              <a:rPr lang="en-US" dirty="0" err="1"/>
              <a:t>timpul</a:t>
            </a:r>
            <a:r>
              <a:rPr lang="en-US" dirty="0"/>
              <a:t> liber </a:t>
            </a:r>
            <a:r>
              <a:rPr lang="en-US" dirty="0" err="1"/>
              <a:t>sau</a:t>
            </a:r>
            <a:r>
              <a:rPr lang="en-US" dirty="0"/>
              <a:t> hobby-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.</a:t>
            </a:r>
          </a:p>
          <a:p>
            <a:r>
              <a:rPr lang="en-US" dirty="0"/>
              <a:t>Am </a:t>
            </a:r>
            <a:r>
              <a:rPr lang="en-US" dirty="0" err="1"/>
              <a:t>vizitat</a:t>
            </a:r>
            <a:r>
              <a:rPr lang="en-US" dirty="0"/>
              <a:t> tot </a:t>
            </a:r>
            <a:r>
              <a:rPr lang="en-US" dirty="0" err="1"/>
              <a:t>ce</a:t>
            </a:r>
            <a:r>
              <a:rPr lang="en-US" dirty="0"/>
              <a:t> tinea de </a:t>
            </a:r>
            <a:r>
              <a:rPr lang="en-US" dirty="0" err="1"/>
              <a:t>oras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frumusetile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2676227"/>
            <a:ext cx="4708525" cy="26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676227"/>
            <a:ext cx="4708525" cy="26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11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050" y="2778919"/>
            <a:ext cx="434340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676227"/>
            <a:ext cx="4708525" cy="26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35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050" y="2778919"/>
            <a:ext cx="434340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676227"/>
            <a:ext cx="4708525" cy="26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21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3" y="2676227"/>
            <a:ext cx="4708525" cy="26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676227"/>
            <a:ext cx="4708525" cy="26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77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Vizita</a:t>
            </a:r>
            <a:r>
              <a:rPr lang="en-US" dirty="0"/>
              <a:t> </a:t>
            </a:r>
            <a:r>
              <a:rPr lang="en-US" dirty="0" err="1"/>
              <a:t>Lituania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Estonia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3" y="1828800"/>
            <a:ext cx="77216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11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Localizarea</a:t>
            </a:r>
            <a:r>
              <a:rPr lang="en-US" dirty="0"/>
              <a:t> </a:t>
            </a:r>
            <a:r>
              <a:rPr lang="en-US" dirty="0" err="1"/>
              <a:t>facultatii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718163"/>
            <a:ext cx="5555626" cy="414923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80" y="1828800"/>
            <a:ext cx="4062540" cy="4343400"/>
          </a:xfr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050" y="2778919"/>
            <a:ext cx="434340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5250" y="2778919"/>
            <a:ext cx="434340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62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050" y="2778919"/>
            <a:ext cx="4343400" cy="24431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676227"/>
            <a:ext cx="4708525" cy="2648545"/>
          </a:xfrm>
        </p:spPr>
      </p:pic>
    </p:spTree>
    <p:extLst>
      <p:ext uri="{BB962C8B-B14F-4D97-AF65-F5344CB8AC3E}">
        <p14:creationId xmlns:p14="http://schemas.microsoft.com/office/powerpoint/2010/main" val="40462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Informatii</a:t>
            </a:r>
            <a:r>
              <a:rPr lang="en-US" dirty="0"/>
              <a:t> de </a:t>
            </a:r>
            <a:r>
              <a:rPr lang="en-US" dirty="0" err="1"/>
              <a:t>sprijin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Calatoria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Liepaja se </a:t>
            </a:r>
            <a:r>
              <a:rPr lang="en-US" dirty="0" err="1"/>
              <a:t>poate</a:t>
            </a:r>
            <a:r>
              <a:rPr lang="en-US" dirty="0"/>
              <a:t> face in multiple </a:t>
            </a:r>
            <a:r>
              <a:rPr lang="en-US" dirty="0" err="1"/>
              <a:t>moduri,dar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recomandate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masina</a:t>
            </a:r>
            <a:r>
              <a:rPr lang="en-US" dirty="0"/>
              <a:t> </a:t>
            </a:r>
            <a:r>
              <a:rPr lang="en-US" dirty="0" err="1"/>
              <a:t>personala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avionul</a:t>
            </a:r>
            <a:r>
              <a:rPr lang="en-US" dirty="0"/>
              <a:t>.</a:t>
            </a:r>
          </a:p>
          <a:p>
            <a:r>
              <a:rPr lang="en-US" dirty="0" err="1"/>
              <a:t>Noi</a:t>
            </a:r>
            <a:r>
              <a:rPr lang="en-US" dirty="0"/>
              <a:t> am ales </a:t>
            </a:r>
            <a:r>
              <a:rPr lang="en-US" dirty="0" err="1"/>
              <a:t>transportul</a:t>
            </a:r>
            <a:r>
              <a:rPr lang="en-US" dirty="0"/>
              <a:t> cu </a:t>
            </a:r>
            <a:r>
              <a:rPr lang="en-US" dirty="0" err="1"/>
              <a:t>avionul,distanta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mare(</a:t>
            </a:r>
            <a:r>
              <a:rPr lang="en-US" dirty="0" err="1"/>
              <a:t>aprox</a:t>
            </a:r>
            <a:r>
              <a:rPr lang="en-US" dirty="0"/>
              <a:t>. 2h 30 min ).</a:t>
            </a:r>
          </a:p>
          <a:p>
            <a:r>
              <a:rPr lang="en-US" dirty="0" err="1"/>
              <a:t>Biletele</a:t>
            </a:r>
            <a:r>
              <a:rPr lang="en-US" dirty="0"/>
              <a:t> de </a:t>
            </a:r>
            <a:r>
              <a:rPr lang="en-US" dirty="0" err="1"/>
              <a:t>avion</a:t>
            </a:r>
            <a:r>
              <a:rPr lang="en-US" dirty="0"/>
              <a:t> au </a:t>
            </a:r>
            <a:r>
              <a:rPr lang="en-US" dirty="0" err="1"/>
              <a:t>costat</a:t>
            </a:r>
            <a:r>
              <a:rPr lang="en-US" dirty="0"/>
              <a:t> in </a:t>
            </a:r>
            <a:r>
              <a:rPr lang="en-US" dirty="0" err="1"/>
              <a:t>jur</a:t>
            </a:r>
            <a:r>
              <a:rPr lang="en-US" dirty="0"/>
              <a:t> de 120 EUR </a:t>
            </a:r>
            <a:r>
              <a:rPr lang="en-US" dirty="0" err="1"/>
              <a:t>total,cu</a:t>
            </a:r>
            <a:r>
              <a:rPr lang="en-US" dirty="0"/>
              <a:t> </a:t>
            </a:r>
            <a:r>
              <a:rPr lang="en-US" dirty="0" err="1"/>
              <a:t>mentiunea</a:t>
            </a:r>
            <a:r>
              <a:rPr lang="en-US" dirty="0"/>
              <a:t> ca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 </a:t>
            </a:r>
            <a:r>
              <a:rPr lang="en-US" dirty="0" err="1"/>
              <a:t>aeroport</a:t>
            </a:r>
            <a:r>
              <a:rPr lang="en-US" dirty="0"/>
              <a:t> de </a:t>
            </a:r>
            <a:r>
              <a:rPr lang="en-US" dirty="0" err="1"/>
              <a:t>oras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in </a:t>
            </a:r>
            <a:r>
              <a:rPr lang="en-US" dirty="0" err="1"/>
              <a:t>capitala,RIGA,iar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in Liepaja </a:t>
            </a:r>
            <a:r>
              <a:rPr lang="en-US" dirty="0" err="1"/>
              <a:t>presupune</a:t>
            </a:r>
            <a:r>
              <a:rPr lang="en-US" dirty="0"/>
              <a:t> un drum cu </a:t>
            </a:r>
            <a:r>
              <a:rPr lang="en-US" dirty="0" err="1"/>
              <a:t>autobuzul</a:t>
            </a:r>
            <a:r>
              <a:rPr lang="en-US" dirty="0"/>
              <a:t> de 3h ( </a:t>
            </a:r>
            <a:r>
              <a:rPr lang="en-US" dirty="0" err="1"/>
              <a:t>aprox</a:t>
            </a:r>
            <a:r>
              <a:rPr lang="en-US" dirty="0"/>
              <a:t> 300km </a:t>
            </a:r>
            <a:r>
              <a:rPr lang="en-US" dirty="0" err="1"/>
              <a:t>distanta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12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Informatii</a:t>
            </a:r>
            <a:r>
              <a:rPr lang="en-US" dirty="0"/>
              <a:t> de </a:t>
            </a:r>
            <a:r>
              <a:rPr lang="en-US" dirty="0" err="1"/>
              <a:t>sprijin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 firma de taxi </a:t>
            </a:r>
            <a:r>
              <a:rPr lang="en-US" dirty="0" err="1"/>
              <a:t>recomand</a:t>
            </a:r>
            <a:r>
              <a:rPr lang="en-US" dirty="0"/>
              <a:t> </a:t>
            </a:r>
            <a:r>
              <a:rPr lang="en-US" dirty="0" err="1"/>
              <a:t>BalticTAXI.Sunt</a:t>
            </a:r>
            <a:r>
              <a:rPr lang="en-US" dirty="0"/>
              <a:t> o </a:t>
            </a:r>
            <a:r>
              <a:rPr lang="en-US" dirty="0" err="1"/>
              <a:t>companie</a:t>
            </a:r>
            <a:r>
              <a:rPr lang="en-US" dirty="0"/>
              <a:t> </a:t>
            </a:r>
            <a:r>
              <a:rPr lang="en-US" dirty="0" err="1"/>
              <a:t>extinsa</a:t>
            </a:r>
            <a:r>
              <a:rPr lang="en-US" dirty="0"/>
              <a:t> 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baltice,fiind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comod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sigur,preturile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comparativ</a:t>
            </a:r>
            <a:r>
              <a:rPr lang="en-US" dirty="0"/>
              <a:t> cu Romania.</a:t>
            </a:r>
          </a:p>
          <a:p>
            <a:r>
              <a:rPr lang="en-US" dirty="0" err="1"/>
              <a:t>Profesorii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intelegatori,prietenosi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dispusi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ajute</a:t>
            </a:r>
            <a:r>
              <a:rPr lang="en-US" dirty="0"/>
              <a:t> cu </a:t>
            </a:r>
            <a:r>
              <a:rPr lang="en-US" dirty="0" err="1"/>
              <a:t>orice</a:t>
            </a:r>
            <a:r>
              <a:rPr lang="en-US" dirty="0"/>
              <a:t> tip de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r>
              <a:rPr lang="en-US" dirty="0"/>
              <a:t>Mai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informatii,detaliate,le</a:t>
            </a:r>
            <a:r>
              <a:rPr lang="en-US" dirty="0"/>
              <a:t> pot </a:t>
            </a:r>
            <a:r>
              <a:rPr lang="en-US" dirty="0" err="1"/>
              <a:t>oferi</a:t>
            </a:r>
            <a:r>
              <a:rPr lang="en-US" dirty="0"/>
              <a:t> </a:t>
            </a:r>
            <a:r>
              <a:rPr lang="en-US" dirty="0" err="1"/>
              <a:t>oricand</a:t>
            </a:r>
            <a:r>
              <a:rPr lang="en-US" dirty="0"/>
              <a:t> in mod </a:t>
            </a:r>
            <a:r>
              <a:rPr lang="en-US" dirty="0" err="1"/>
              <a:t>privat,cu</a:t>
            </a:r>
            <a:r>
              <a:rPr lang="en-US" dirty="0"/>
              <a:t> mare </a:t>
            </a:r>
            <a:r>
              <a:rPr lang="en-US" dirty="0" err="1"/>
              <a:t>placere</a:t>
            </a:r>
            <a:r>
              <a:rPr lang="en-US" dirty="0"/>
              <a:t>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Detalii</a:t>
            </a:r>
            <a:r>
              <a:rPr lang="en-US" dirty="0"/>
              <a:t> de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Dragan Ionut-Cristian : </a:t>
            </a:r>
          </a:p>
          <a:p>
            <a:pPr marL="45720" indent="0">
              <a:buNone/>
            </a:pPr>
            <a:r>
              <a:rPr lang="en-US" dirty="0"/>
              <a:t>+40737889819 (</a:t>
            </a:r>
            <a:r>
              <a:rPr lang="en-US" dirty="0" err="1"/>
              <a:t>whatsApp</a:t>
            </a:r>
            <a:r>
              <a:rPr lang="en-US" dirty="0"/>
              <a:t>)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ionut.cristian95@yahoo.com</a:t>
            </a:r>
            <a:endParaRPr lang="en-US" dirty="0"/>
          </a:p>
          <a:p>
            <a:pPr marL="45720" indent="0">
              <a:buNone/>
            </a:pPr>
            <a:r>
              <a:rPr lang="en-US" dirty="0">
                <a:hlinkClick r:id="rId3"/>
              </a:rPr>
              <a:t>ionut.cristian9534@gmail.com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i.cristian95 ( Skype )</a:t>
            </a:r>
          </a:p>
          <a:p>
            <a:pPr marL="45720" indent="0">
              <a:buNone/>
            </a:pP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 err="1"/>
              <a:t>Lovin</a:t>
            </a:r>
            <a:r>
              <a:rPr lang="en-US" dirty="0"/>
              <a:t> Daniel :</a:t>
            </a:r>
          </a:p>
          <a:p>
            <a:pPr marL="45720" indent="0">
              <a:buNone/>
            </a:pP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+40721190268</a:t>
            </a:r>
          </a:p>
          <a:p>
            <a:pPr marL="45720" indent="0">
              <a:buNone/>
            </a:pPr>
            <a:r>
              <a:rPr lang="en-US" dirty="0"/>
              <a:t>Dany_334@yahoo.com</a:t>
            </a:r>
          </a:p>
        </p:txBody>
      </p:sp>
    </p:spTree>
    <p:extLst>
      <p:ext uri="{BB962C8B-B14F-4D97-AF65-F5344CB8AC3E}">
        <p14:creationId xmlns:p14="http://schemas.microsoft.com/office/powerpoint/2010/main" val="35581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Liepāja</a:t>
            </a:r>
            <a:r>
              <a:rPr lang="en-US" dirty="0"/>
              <a:t> Maritime College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facultatea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794635"/>
            <a:ext cx="4953000" cy="371475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Sigla</a:t>
            </a:r>
            <a:r>
              <a:rPr lang="en-US" dirty="0"/>
              <a:t> </a:t>
            </a:r>
            <a:r>
              <a:rPr lang="en-US" dirty="0" err="1"/>
              <a:t>facultatii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0" y="27432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Facultatea</a:t>
            </a:r>
            <a:r>
              <a:rPr lang="en-US" dirty="0"/>
              <a:t> de </a:t>
            </a:r>
            <a:r>
              <a:rPr lang="en-US" dirty="0" err="1"/>
              <a:t>studii</a:t>
            </a:r>
            <a:r>
              <a:rPr lang="en-US" dirty="0"/>
              <a:t> maritime </a:t>
            </a:r>
            <a:r>
              <a:rPr lang="en-US" dirty="0" err="1"/>
              <a:t>si</a:t>
            </a:r>
            <a:r>
              <a:rPr lang="en-US" dirty="0"/>
              <a:t> transport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institutie</a:t>
            </a:r>
            <a:r>
              <a:rPr lang="en-US" dirty="0"/>
              <a:t> de </a:t>
            </a:r>
            <a:r>
              <a:rPr lang="en-US" dirty="0" err="1"/>
              <a:t>invatamant</a:t>
            </a:r>
            <a:r>
              <a:rPr lang="en-US" dirty="0"/>
              <a:t> superior.</a:t>
            </a:r>
          </a:p>
          <a:p>
            <a:r>
              <a:rPr lang="en-US" dirty="0" err="1"/>
              <a:t>Misiunea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a </a:t>
            </a:r>
            <a:r>
              <a:rPr lang="en-US" dirty="0" err="1"/>
              <a:t>oferi</a:t>
            </a:r>
            <a:r>
              <a:rPr lang="en-US" dirty="0"/>
              <a:t> </a:t>
            </a:r>
            <a:r>
              <a:rPr lang="en-US" dirty="0" err="1"/>
              <a:t>activitati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educationale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in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studiilor</a:t>
            </a:r>
            <a:r>
              <a:rPr lang="en-US" dirty="0"/>
              <a:t> maritime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transportului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Salile</a:t>
            </a:r>
            <a:r>
              <a:rPr lang="en-US" dirty="0"/>
              <a:t> de curs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50" y="2676227"/>
            <a:ext cx="6215064" cy="349597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7344" y="1989668"/>
            <a:ext cx="5960538" cy="3352802"/>
          </a:xfrm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en-US" dirty="0" err="1"/>
              <a:t>programei</a:t>
            </a:r>
            <a:r>
              <a:rPr lang="en-US" dirty="0"/>
              <a:t> 					 </a:t>
            </a:r>
            <a:r>
              <a:rPr lang="en-US" dirty="0" err="1"/>
              <a:t>academice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La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materiile,am</a:t>
            </a:r>
            <a:r>
              <a:rPr lang="en-US" dirty="0"/>
              <a:t> </a:t>
            </a:r>
            <a:r>
              <a:rPr lang="en-US" dirty="0" err="1"/>
              <a:t>sustinut</a:t>
            </a:r>
            <a:r>
              <a:rPr lang="en-US" dirty="0"/>
              <a:t> </a:t>
            </a:r>
            <a:r>
              <a:rPr lang="en-US" dirty="0" err="1"/>
              <a:t>examene</a:t>
            </a:r>
            <a:r>
              <a:rPr lang="en-US" dirty="0"/>
              <a:t> la </a:t>
            </a:r>
            <a:r>
              <a:rPr lang="en-US" dirty="0" err="1"/>
              <a:t>finalul</a:t>
            </a:r>
            <a:r>
              <a:rPr lang="en-US" dirty="0"/>
              <a:t> </a:t>
            </a:r>
            <a:r>
              <a:rPr lang="en-US" dirty="0" err="1"/>
              <a:t>semestrului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Am </a:t>
            </a:r>
            <a:r>
              <a:rPr lang="en-US" dirty="0" err="1"/>
              <a:t>luat</a:t>
            </a:r>
            <a:r>
              <a:rPr lang="en-US" dirty="0"/>
              <a:t> parte la </a:t>
            </a:r>
            <a:r>
              <a:rPr lang="en-US" dirty="0" err="1"/>
              <a:t>nenumarate</a:t>
            </a:r>
            <a:r>
              <a:rPr lang="en-US" dirty="0"/>
              <a:t> </a:t>
            </a:r>
            <a:r>
              <a:rPr lang="en-US" dirty="0" err="1"/>
              <a:t>sedinte</a:t>
            </a:r>
            <a:r>
              <a:rPr lang="en-US" dirty="0"/>
              <a:t> </a:t>
            </a:r>
            <a:r>
              <a:rPr lang="en-US" dirty="0" err="1"/>
              <a:t>particulare</a:t>
            </a:r>
            <a:r>
              <a:rPr lang="en-US" dirty="0"/>
              <a:t> cu </a:t>
            </a:r>
            <a:r>
              <a:rPr lang="en-US" dirty="0" err="1"/>
              <a:t>profesorii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consiliere,dat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ca nu </a:t>
            </a:r>
            <a:r>
              <a:rPr lang="en-US" dirty="0" err="1"/>
              <a:t>aveam</a:t>
            </a:r>
            <a:r>
              <a:rPr lang="en-US" dirty="0"/>
              <a:t> </a:t>
            </a:r>
            <a:r>
              <a:rPr lang="en-US" dirty="0" err="1"/>
              <a:t>cursuri</a:t>
            </a:r>
            <a:r>
              <a:rPr lang="en-US" dirty="0"/>
              <a:t> in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zi</a:t>
            </a:r>
            <a:r>
              <a:rPr lang="en-US" dirty="0"/>
              <a:t> ,</a:t>
            </a:r>
            <a:r>
              <a:rPr lang="en-US" dirty="0" err="1"/>
              <a:t>fiind</a:t>
            </a:r>
            <a:r>
              <a:rPr lang="en-US" dirty="0"/>
              <a:t> student Erasmus.</a:t>
            </a:r>
          </a:p>
          <a:p>
            <a:pPr lvl="1"/>
            <a:r>
              <a:rPr lang="en-US" dirty="0" err="1"/>
              <a:t>Orele</a:t>
            </a:r>
            <a:r>
              <a:rPr lang="en-US" dirty="0"/>
              <a:t> se </a:t>
            </a:r>
            <a:r>
              <a:rPr lang="en-US" dirty="0" err="1"/>
              <a:t>sustineau</a:t>
            </a:r>
            <a:r>
              <a:rPr lang="en-US" dirty="0"/>
              <a:t> in </a:t>
            </a: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engleza,chiar</a:t>
            </a:r>
            <a:r>
              <a:rPr lang="en-US" dirty="0"/>
              <a:t> </a:t>
            </a:r>
            <a:r>
              <a:rPr lang="en-US" dirty="0" err="1"/>
              <a:t>daca</a:t>
            </a:r>
            <a:r>
              <a:rPr lang="en-US" dirty="0"/>
              <a:t>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respectiva</a:t>
            </a:r>
            <a:r>
              <a:rPr lang="en-US" dirty="0"/>
              <a:t> era </a:t>
            </a:r>
            <a:r>
              <a:rPr lang="en-US" dirty="0" err="1"/>
              <a:t>impreuna</a:t>
            </a:r>
            <a:r>
              <a:rPr lang="en-US" dirty="0"/>
              <a:t> cu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formata</a:t>
            </a:r>
            <a:r>
              <a:rPr lang="en-US" dirty="0"/>
              <a:t> din student </a:t>
            </a:r>
            <a:r>
              <a:rPr lang="en-US" dirty="0" err="1"/>
              <a:t>letoni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Aspecte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faclitarea</a:t>
            </a:r>
            <a:r>
              <a:rPr lang="en-US" dirty="0"/>
              <a:t> 	                     			</a:t>
            </a:r>
            <a:r>
              <a:rPr lang="en-US" dirty="0" err="1"/>
              <a:t>mobilitatii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Liepaja </a:t>
            </a:r>
            <a:r>
              <a:rPr lang="en-US" sz="3200" dirty="0" err="1"/>
              <a:t>este</a:t>
            </a:r>
            <a:r>
              <a:rPr lang="en-US" sz="3200" dirty="0"/>
              <a:t> un </a:t>
            </a:r>
            <a:r>
              <a:rPr lang="en-US" sz="3200" dirty="0" err="1"/>
              <a:t>oras</a:t>
            </a:r>
            <a:r>
              <a:rPr lang="en-US" sz="3200" dirty="0"/>
              <a:t> </a:t>
            </a:r>
            <a:r>
              <a:rPr lang="en-US" sz="3200" dirty="0" err="1"/>
              <a:t>linistit,fara</a:t>
            </a:r>
            <a:r>
              <a:rPr lang="en-US" sz="3200" dirty="0"/>
              <a:t> </a:t>
            </a:r>
            <a:r>
              <a:rPr lang="en-US" sz="3200" dirty="0" err="1"/>
              <a:t>mult</a:t>
            </a:r>
            <a:r>
              <a:rPr lang="en-US" sz="3200" dirty="0"/>
              <a:t> </a:t>
            </a:r>
            <a:r>
              <a:rPr lang="en-US" sz="3200" dirty="0" err="1"/>
              <a:t>zgomot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cu </a:t>
            </a:r>
            <a:r>
              <a:rPr lang="en-US" sz="3200" dirty="0" err="1"/>
              <a:t>oameni</a:t>
            </a:r>
            <a:r>
              <a:rPr lang="en-US" sz="3200" dirty="0"/>
              <a:t> </a:t>
            </a:r>
            <a:r>
              <a:rPr lang="en-US" sz="3200" dirty="0" err="1"/>
              <a:t>calmi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foarte</a:t>
            </a:r>
            <a:r>
              <a:rPr lang="en-US" sz="3200" dirty="0"/>
              <a:t> </a:t>
            </a:r>
            <a:r>
              <a:rPr lang="en-US" sz="3200" dirty="0" err="1"/>
              <a:t>deschisi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Am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primii</a:t>
            </a:r>
            <a:r>
              <a:rPr lang="en-US" sz="3200" dirty="0"/>
              <a:t> student </a:t>
            </a:r>
            <a:r>
              <a:rPr lang="en-US" sz="3200" dirty="0" err="1"/>
              <a:t>sositi</a:t>
            </a:r>
            <a:r>
              <a:rPr lang="en-US" sz="3200" dirty="0"/>
              <a:t> </a:t>
            </a:r>
            <a:r>
              <a:rPr lang="en-US" sz="3200" dirty="0" err="1"/>
              <a:t>pe</a:t>
            </a:r>
            <a:r>
              <a:rPr lang="en-US" sz="3200" dirty="0"/>
              <a:t> </a:t>
            </a:r>
            <a:r>
              <a:rPr lang="en-US" sz="3200" dirty="0" err="1"/>
              <a:t>termen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lung </a:t>
            </a:r>
            <a:r>
              <a:rPr lang="en-US" sz="3200" dirty="0" err="1"/>
              <a:t>si</a:t>
            </a:r>
            <a:r>
              <a:rPr lang="en-US" sz="3200" dirty="0"/>
              <a:t> de </a:t>
            </a:r>
            <a:r>
              <a:rPr lang="en-US" sz="3200" dirty="0" err="1"/>
              <a:t>aceea,nu</a:t>
            </a:r>
            <a:r>
              <a:rPr lang="en-US" sz="3200" dirty="0"/>
              <a:t> ne-au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oferite</a:t>
            </a:r>
            <a:r>
              <a:rPr lang="en-US" sz="3200" dirty="0"/>
              <a:t> </a:t>
            </a:r>
            <a:r>
              <a:rPr lang="en-US" sz="3200" dirty="0" err="1"/>
              <a:t>prea</a:t>
            </a:r>
            <a:r>
              <a:rPr lang="en-US" sz="3200" dirty="0"/>
              <a:t> </a:t>
            </a:r>
            <a:r>
              <a:rPr lang="en-US" sz="3200" dirty="0" err="1"/>
              <a:t>multe</a:t>
            </a:r>
            <a:r>
              <a:rPr lang="en-US" sz="3200" dirty="0"/>
              <a:t> </a:t>
            </a:r>
            <a:r>
              <a:rPr lang="en-US" sz="3200" dirty="0" err="1"/>
              <a:t>informatii</a:t>
            </a:r>
            <a:r>
              <a:rPr lang="en-US" sz="3200" dirty="0"/>
              <a:t> din prima </a:t>
            </a:r>
            <a:r>
              <a:rPr lang="en-US" sz="3200" dirty="0" err="1"/>
              <a:t>zi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cazarea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Liepājas</a:t>
            </a:r>
            <a:r>
              <a:rPr lang="en-US" dirty="0"/>
              <a:t> </a:t>
            </a:r>
            <a:r>
              <a:rPr lang="en-US" dirty="0" err="1"/>
              <a:t>jūrniecības</a:t>
            </a:r>
            <a:r>
              <a:rPr lang="en-US" dirty="0"/>
              <a:t> </a:t>
            </a:r>
            <a:r>
              <a:rPr lang="en-US" dirty="0" err="1"/>
              <a:t>koledžas</a:t>
            </a:r>
            <a:r>
              <a:rPr lang="en-US" dirty="0"/>
              <a:t> </a:t>
            </a:r>
            <a:r>
              <a:rPr lang="en-US" dirty="0" err="1"/>
              <a:t>dienesta</a:t>
            </a:r>
            <a:r>
              <a:rPr lang="en-US" dirty="0"/>
              <a:t> </a:t>
            </a:r>
            <a:r>
              <a:rPr lang="en-US" dirty="0" err="1"/>
              <a:t>viesnīca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am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cazati</a:t>
            </a:r>
            <a:r>
              <a:rPr lang="en-US" dirty="0"/>
              <a:t>.</a:t>
            </a:r>
          </a:p>
          <a:p>
            <a:r>
              <a:rPr lang="en-US" dirty="0"/>
              <a:t>Este un </a:t>
            </a:r>
            <a:r>
              <a:rPr lang="en-US" dirty="0" err="1"/>
              <a:t>camin</a:t>
            </a:r>
            <a:r>
              <a:rPr lang="en-US" dirty="0"/>
              <a:t> </a:t>
            </a:r>
            <a:r>
              <a:rPr lang="en-US" dirty="0" err="1"/>
              <a:t>studentesc,de</a:t>
            </a:r>
            <a:r>
              <a:rPr lang="en-US" dirty="0"/>
              <a:t>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veche,recent</a:t>
            </a:r>
            <a:r>
              <a:rPr lang="en-US" dirty="0"/>
              <a:t> restaurant </a:t>
            </a:r>
            <a:r>
              <a:rPr lang="en-US" dirty="0" err="1"/>
              <a:t>pe</a:t>
            </a:r>
            <a:r>
              <a:rPr lang="en-US" dirty="0"/>
              <a:t> exterior.</a:t>
            </a:r>
          </a:p>
          <a:p>
            <a:r>
              <a:rPr lang="en-US" dirty="0"/>
              <a:t>Este </a:t>
            </a:r>
            <a:r>
              <a:rPr lang="en-US" dirty="0" err="1"/>
              <a:t>situat</a:t>
            </a:r>
            <a:r>
              <a:rPr lang="en-US" dirty="0"/>
              <a:t> la 1 </a:t>
            </a:r>
            <a:r>
              <a:rPr lang="en-US" dirty="0" err="1"/>
              <a:t>minut</a:t>
            </a:r>
            <a:r>
              <a:rPr lang="en-US" dirty="0"/>
              <a:t> de </a:t>
            </a:r>
            <a:r>
              <a:rPr lang="en-US" dirty="0" err="1"/>
              <a:t>mers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la </a:t>
            </a:r>
            <a:r>
              <a:rPr lang="en-US" dirty="0" err="1"/>
              <a:t>facultate</a:t>
            </a:r>
            <a:r>
              <a:rPr lang="en-US" dirty="0"/>
              <a:t>.</a:t>
            </a:r>
          </a:p>
          <a:p>
            <a:r>
              <a:rPr lang="en-US" dirty="0" err="1"/>
              <a:t>Camerele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la </a:t>
            </a:r>
            <a:r>
              <a:rPr lang="en-US" dirty="0" err="1"/>
              <a:t>comun,fiind</a:t>
            </a:r>
            <a:r>
              <a:rPr lang="en-US" dirty="0"/>
              <a:t> 2 </a:t>
            </a:r>
            <a:r>
              <a:rPr lang="en-US" dirty="0" err="1"/>
              <a:t>persoane</a:t>
            </a:r>
            <a:r>
              <a:rPr lang="en-US" dirty="0"/>
              <a:t> de </a:t>
            </a:r>
            <a:r>
              <a:rPr lang="en-US" dirty="0" err="1"/>
              <a:t>acelasi</a:t>
            </a:r>
            <a:r>
              <a:rPr lang="en-US" dirty="0"/>
              <a:t> sex in camera.</a:t>
            </a:r>
          </a:p>
          <a:p>
            <a:r>
              <a:rPr lang="en-US" dirty="0" err="1"/>
              <a:t>Caminul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la Wi-Fi </a:t>
            </a:r>
            <a:r>
              <a:rPr lang="en-US" dirty="0" err="1"/>
              <a:t>gratuit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7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0503" y="2246709"/>
            <a:ext cx="5181600" cy="2669382"/>
          </a:xfrm>
        </p:spPr>
      </p:pic>
    </p:spTree>
    <p:extLst>
      <p:ext uri="{BB962C8B-B14F-4D97-AF65-F5344CB8AC3E}">
        <p14:creationId xmlns:p14="http://schemas.microsoft.com/office/powerpoint/2010/main" val="20491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0</TotalTime>
  <Words>522</Words>
  <Application>Microsoft Office PowerPoint</Application>
  <PresentationFormat>Custom</PresentationFormat>
  <Paragraphs>60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Continental Europe 16x9</vt:lpstr>
      <vt:lpstr>Erasmus+</vt:lpstr>
      <vt:lpstr>Localizarea facultatii</vt:lpstr>
      <vt:lpstr>Liepāja Maritime College</vt:lpstr>
      <vt:lpstr>PowerPoint Presentation</vt:lpstr>
      <vt:lpstr>Salile de curs</vt:lpstr>
      <vt:lpstr>Prezentarea programei       academice</vt:lpstr>
      <vt:lpstr>Aspecte privind faclitarea                          mobilitatii </vt:lpstr>
      <vt:lpstr>cazarea</vt:lpstr>
      <vt:lpstr>PowerPoint Presentation</vt:lpstr>
      <vt:lpstr>Dormitorul si bucataria </vt:lpstr>
      <vt:lpstr>PowerPoint Presentation</vt:lpstr>
      <vt:lpstr>Mancarea</vt:lpstr>
      <vt:lpstr>Hainele</vt:lpstr>
      <vt:lpstr>Relatiile cu Studentii locali</vt:lpstr>
      <vt:lpstr>PowerPoint Presentation</vt:lpstr>
      <vt:lpstr>PowerPoint Presentation</vt:lpstr>
      <vt:lpstr>PowerPoint Presentation</vt:lpstr>
      <vt:lpstr>PowerPoint Presentation</vt:lpstr>
      <vt:lpstr>Vizita Lituania si Estonia </vt:lpstr>
      <vt:lpstr>PowerPoint Presentation</vt:lpstr>
      <vt:lpstr>PowerPoint Presentation</vt:lpstr>
      <vt:lpstr>Informatii de sprijin</vt:lpstr>
      <vt:lpstr>Informatii de sprijin</vt:lpstr>
      <vt:lpstr>Detalii de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2017-07-05T21:21:12Z</dcterms:created>
  <dcterms:modified xsi:type="dcterms:W3CDTF">2017-07-05T22:53:18Z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